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8" r:id="rId2"/>
    <p:sldId id="429" r:id="rId3"/>
    <p:sldId id="436" r:id="rId4"/>
    <p:sldId id="450" r:id="rId5"/>
    <p:sldId id="452" r:id="rId6"/>
    <p:sldId id="456" r:id="rId7"/>
    <p:sldId id="457" r:id="rId8"/>
    <p:sldId id="45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OUVRARD-MILON" initials="AO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57BC71"/>
    <a:srgbClr val="E53C43"/>
    <a:srgbClr val="BEAD8A"/>
    <a:srgbClr val="34B1A9"/>
    <a:srgbClr val="9F3E91"/>
    <a:srgbClr val="FFFFFF"/>
    <a:srgbClr val="EC6C43"/>
    <a:srgbClr val="3A1B0B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8" autoAdjust="0"/>
    <p:restoredTop sz="90172" autoAdjust="0"/>
  </p:normalViewPr>
  <p:slideViewPr>
    <p:cSldViewPr snapToGrid="0">
      <p:cViewPr>
        <p:scale>
          <a:sx n="79" d="100"/>
          <a:sy n="79" d="100"/>
        </p:scale>
        <p:origin x="-1380" y="-6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1461FF18-AD66-434C-8578-DAC99F961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6D3A1691-CD5A-4BAB-B77B-94F178F725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FAB7-0ED1-408E-83A2-3D9340714EF2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7562F571-E17C-4684-AC3C-385D121835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3297BF6-FBC4-4AAB-ACD4-5748E4C82A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67F04-8FF0-487C-9623-B0EDA0C58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00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D41F1-F6B6-4B81-A014-4F6E15413B44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BCBC0-77C7-4993-85CC-31D15380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edebordeaux/" TargetMode="External"/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10.png"/><Relationship Id="rId21" Type="http://schemas.openxmlformats.org/officeDocument/2006/relationships/image" Target="../media/image26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17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6" Type="http://schemas.openxmlformats.org/officeDocument/2006/relationships/image" Target="../media/image22.sv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www.linkedin.com/school/universite-de-bordeaux/" TargetMode="External"/><Relationship Id="rId5" Type="http://schemas.openxmlformats.org/officeDocument/2006/relationships/hyperlink" Target="https://www.facebook.com/univbordeaux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8.svg"/><Relationship Id="rId10" Type="http://schemas.openxmlformats.org/officeDocument/2006/relationships/image" Target="../media/image18.svg"/><Relationship Id="rId19" Type="http://schemas.openxmlformats.org/officeDocument/2006/relationships/image" Target="../media/image24.svg"/><Relationship Id="rId4" Type="http://schemas.openxmlformats.org/officeDocument/2006/relationships/image" Target="../media/image14.svg"/><Relationship Id="rId9" Type="http://schemas.openxmlformats.org/officeDocument/2006/relationships/image" Target="../media/image12.png"/><Relationship Id="rId14" Type="http://schemas.openxmlformats.org/officeDocument/2006/relationships/hyperlink" Target="http://www.u-bordeaux.fr/" TargetMode="External"/><Relationship Id="rId2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edebordeaux/" TargetMode="External"/><Relationship Id="rId13" Type="http://schemas.openxmlformats.org/officeDocument/2006/relationships/image" Target="../media/image34.svg"/><Relationship Id="rId18" Type="http://schemas.openxmlformats.org/officeDocument/2006/relationships/image" Target="../media/image22.png"/><Relationship Id="rId3" Type="http://schemas.openxmlformats.org/officeDocument/2006/relationships/image" Target="../media/image17.png"/><Relationship Id="rId21" Type="http://schemas.openxmlformats.org/officeDocument/2006/relationships/image" Target="../media/image40.svg"/><Relationship Id="rId7" Type="http://schemas.openxmlformats.org/officeDocument/2006/relationships/image" Target="../media/image30.svg"/><Relationship Id="rId12" Type="http://schemas.openxmlformats.org/officeDocument/2006/relationships/image" Target="../media/image20.png"/><Relationship Id="rId17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hyperlink" Target="https://www.linkedin.com/school/universite-de-bordeaux/" TargetMode="External"/><Relationship Id="rId5" Type="http://schemas.openxmlformats.org/officeDocument/2006/relationships/hyperlink" Target="https://www.facebook.com/univbordeaux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32.svg"/><Relationship Id="rId19" Type="http://schemas.openxmlformats.org/officeDocument/2006/relationships/image" Target="../media/image38.svg"/><Relationship Id="rId4" Type="http://schemas.openxmlformats.org/officeDocument/2006/relationships/image" Target="../media/image28.svg"/><Relationship Id="rId9" Type="http://schemas.openxmlformats.org/officeDocument/2006/relationships/image" Target="../media/image19.png"/><Relationship Id="rId14" Type="http://schemas.openxmlformats.org/officeDocument/2006/relationships/hyperlink" Target="http://www.u-bordeaux.fr/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1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="" xmlns:a16="http://schemas.microsoft.com/office/drawing/2014/main" id="{BCA76D0D-BBB6-4E20-BDA2-AF79702AE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04432" y="2054979"/>
            <a:ext cx="3470194" cy="1035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="" xmlns:a16="http://schemas.microsoft.com/office/drawing/2014/main" id="{AEFD991A-ABBA-4F4C-98CF-1084947DFB28}"/>
              </a:ext>
            </a:extLst>
          </p:cNvPr>
          <p:cNvSpPr/>
          <p:nvPr userDrawn="1"/>
        </p:nvSpPr>
        <p:spPr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="" xmlns:a16="http://schemas.microsoft.com/office/drawing/2014/main" id="{864821C3-7BAD-4585-9F8D-C119AC850133}"/>
              </a:ext>
            </a:extLst>
          </p:cNvPr>
          <p:cNvSpPr/>
          <p:nvPr userDrawn="1"/>
        </p:nvSpPr>
        <p:spPr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DA8CA9DB-B794-428D-9ECF-D4872FBA5C4C}"/>
              </a:ext>
            </a:extLst>
          </p:cNvPr>
          <p:cNvGrpSpPr/>
          <p:nvPr userDrawn="1"/>
        </p:nvGrpSpPr>
        <p:grpSpPr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="" xmlns:a16="http://schemas.microsoft.com/office/drawing/2014/main" id="{81E41836-E956-4188-9AAC-A83AE8900453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6217F1CC-5E84-40FC-88E7-C42A2398F84B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B80A1B59-7F4C-4E95-8CB7-0AACC6C05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8728A690-34B9-4DFF-8734-9F6EBD35EBC5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2927191B-5C8D-4149-8DBA-718546C29906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375566C6-9E02-4DD8-8C3B-267A6C61A667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1A3C2C2D-7CBE-4F9B-8B8B-959B1D778E3E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8EB673A3-36B5-4724-AE91-A9B8454C1396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F8EEA06C-B620-4C52-ACA9-B6AC8852992A}"/>
                </a:ext>
              </a:extLst>
            </p:cNvPr>
            <p:cNvSpPr/>
            <p:nvPr/>
          </p:nvSpPr>
          <p:spPr>
            <a:xfrm rot="8716295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84C08685-C991-44FD-898B-8BF95960C6B9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75F06F9A-B5F6-494A-BA46-78E41263CC81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CE3913D0-3ECC-49C2-BFCE-2E22945EB24B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ACF63173-E092-4F8A-A29A-250C09066948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7EFA26CA-A39B-4E8B-847D-F85F8518030F}"/>
                </a:ext>
              </a:extLst>
            </p:cNvPr>
            <p:cNvSpPr/>
            <p:nvPr/>
          </p:nvSpPr>
          <p:spPr>
            <a:xfrm rot="7484129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54CB42FE-32B8-4C2C-A4AB-C4F8B84705EC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B97467BE-761E-4E11-AD12-792548131E9F}"/>
                </a:ext>
              </a:extLst>
            </p:cNvPr>
            <p:cNvSpPr/>
            <p:nvPr/>
          </p:nvSpPr>
          <p:spPr>
            <a:xfrm rot="8716295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8C358B06-CFB8-4D7E-B58B-64076A590B10}"/>
                </a:ext>
              </a:extLst>
            </p:cNvPr>
            <p:cNvSpPr/>
            <p:nvPr/>
          </p:nvSpPr>
          <p:spPr>
            <a:xfrm rot="8716295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55465226-9705-450D-9333-C6F18EA9DA5B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14393A34-234C-4F82-B937-651BE2C2EB2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C8A075BE-A4F2-4F84-B522-C6E43EFD2240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56AB483C-9DB6-4B2C-B13B-6356C19C1FBB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AFF52EFA-F302-42BC-851E-3ECAD5E2BCCE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DD8C6387-B92F-4AE3-84AA-9699909C3151}"/>
                </a:ext>
              </a:extLst>
            </p:cNvPr>
            <p:cNvSpPr/>
            <p:nvPr/>
          </p:nvSpPr>
          <p:spPr>
            <a:xfrm rot="8716295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7D76A85F-9EC7-4610-8B93-DADD647681CA}"/>
                </a:ext>
              </a:extLst>
            </p:cNvPr>
            <p:cNvSpPr/>
            <p:nvPr/>
          </p:nvSpPr>
          <p:spPr>
            <a:xfrm rot="8716295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1D9CF1AF-A09A-459A-A4AB-D88D1905EA6F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33B04AAC-330F-42F9-9C1F-3BB73DEAD114}"/>
                </a:ext>
              </a:extLst>
            </p:cNvPr>
            <p:cNvSpPr/>
            <p:nvPr/>
          </p:nvSpPr>
          <p:spPr>
            <a:xfrm rot="8716295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24E0BB53-945A-402E-838B-93267E59D513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6C251D8C-A5D9-4ECA-AD3B-1A05AB92D036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8B96FE87-2D5C-4688-844D-4E74C72A4B6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582D3CFC-4736-4E25-B369-A4CE70A870B5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005E4ED8-B75C-4EF1-8BE9-2F684ADC8702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AFABF28F-6E8A-4957-B94B-921C1E69A440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A9A47BF0-B3E6-4CA8-B1F1-FEC766FA52E5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E9996FB1-6163-4708-89D3-37E7BECE1764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A1CE2F3B-6619-4775-85F0-1C1F8C974630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8284C668-CF6A-429F-A20E-B2542F51FB46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AA01786E-CED8-47C1-98FC-809C875C8CD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2425A90E-FE44-45AD-B145-151A84FF9C22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C0E93116-88EE-4D50-8215-854EE6AEF62E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97447593-0A4C-444A-8AD1-F14699136B1C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E8FA1E58-23E1-4418-9B7C-2F5C67C32BDC}"/>
                </a:ext>
              </a:extLst>
            </p:cNvPr>
            <p:cNvSpPr/>
            <p:nvPr/>
          </p:nvSpPr>
          <p:spPr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18E16AF5-15DE-4CED-B67B-CF099D4DD885}"/>
                </a:ext>
              </a:extLst>
            </p:cNvPr>
            <p:cNvSpPr/>
            <p:nvPr/>
          </p:nvSpPr>
          <p:spPr>
            <a:xfrm rot="8716295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EE7EA580-766E-4570-A7DD-55A7181E9140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89C54D82-6DB7-45E9-8646-AF058AAE6AFE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350EA871-183D-437B-B28B-EF893E9A4930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7625BF35-EB3E-4083-8310-66A6ABEEBE81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4A278F8F-FAFA-4D7A-877C-29D91BF541D4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="" xmlns:a16="http://schemas.microsoft.com/office/drawing/2014/main" id="{DB2610A3-31CF-45EF-B184-4657FD23CA44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="" xmlns:a16="http://schemas.microsoft.com/office/drawing/2014/main" id="{2721DD24-E32D-474A-8AE8-CB1F5FEA63CC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="" xmlns:a16="http://schemas.microsoft.com/office/drawing/2014/main" id="{271ACC1B-5BC1-4C90-8744-187E477874EA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="" xmlns:a16="http://schemas.microsoft.com/office/drawing/2014/main" id="{09A9FE1D-6CB8-4187-8C52-59F1BA866B08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="" xmlns:a16="http://schemas.microsoft.com/office/drawing/2014/main" id="{536CBB26-493E-4AF3-B817-10984C95D957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="" xmlns:a16="http://schemas.microsoft.com/office/drawing/2014/main" id="{945CA62F-9E79-459F-9A9E-98D352B7F4F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="" xmlns:a16="http://schemas.microsoft.com/office/drawing/2014/main" id="{369C3DB8-F103-4448-B156-2B184240310A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="" xmlns:a16="http://schemas.microsoft.com/office/drawing/2014/main" id="{18E1EF68-3C34-4AED-A042-F974F305FFA4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="" xmlns:a16="http://schemas.microsoft.com/office/drawing/2014/main" id="{E6940BAB-7063-447D-9788-7A9EFB3FD540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="" xmlns:a16="http://schemas.microsoft.com/office/drawing/2014/main" id="{ACE5BF6F-DB4B-42E3-B1BA-145CDB9C3DF9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="" xmlns:a16="http://schemas.microsoft.com/office/drawing/2014/main" id="{652E743A-00B8-433E-B55D-34BA48EAC5C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="" xmlns:a16="http://schemas.microsoft.com/office/drawing/2014/main" id="{BACD1396-4989-4CCD-AB4F-6277B1FA025D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="" xmlns:a16="http://schemas.microsoft.com/office/drawing/2014/main" id="{F1575DA2-DE7C-4BAF-AFB3-D8ACAD3FE8BB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="" xmlns:a16="http://schemas.microsoft.com/office/drawing/2014/main" id="{3D5C7C03-0DD7-4CE0-B323-2DBC8A33D724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="" xmlns:a16="http://schemas.microsoft.com/office/drawing/2014/main" id="{2A0940B5-3257-4C64-A206-488AFE286994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="" xmlns:a16="http://schemas.microsoft.com/office/drawing/2014/main" id="{3166A607-68F9-4F3F-A5ED-4FA937BEECD1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="" xmlns:a16="http://schemas.microsoft.com/office/drawing/2014/main" id="{E3E45D07-7F2E-45AC-8607-5306F45B7B5E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="" xmlns:a16="http://schemas.microsoft.com/office/drawing/2014/main" id="{F61F2692-40B7-4A40-AE32-B2180297905C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="" xmlns:a16="http://schemas.microsoft.com/office/drawing/2014/main" id="{8D510AFD-E0B6-4C04-A231-06F0DA5461FE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="" xmlns:a16="http://schemas.microsoft.com/office/drawing/2014/main" id="{6B88DB4B-6413-485F-AD39-EF4AC1850A75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="" xmlns:a16="http://schemas.microsoft.com/office/drawing/2014/main" id="{985A4035-A707-4F38-A0C9-2533BF637BC9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="" xmlns:a16="http://schemas.microsoft.com/office/drawing/2014/main" id="{F8A46B91-F44C-4F7E-94A8-64349465DA46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="" xmlns:a16="http://schemas.microsoft.com/office/drawing/2014/main" id="{D98B2AD3-F200-4E21-B245-12CF6B31E044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="" xmlns:a16="http://schemas.microsoft.com/office/drawing/2014/main" id="{31F62124-299F-4960-8825-F200F77E89B1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="" xmlns:a16="http://schemas.microsoft.com/office/drawing/2014/main" id="{EE39F313-B670-444A-981C-E127C24D857F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="" xmlns:a16="http://schemas.microsoft.com/office/drawing/2014/main" id="{9BFFA7AA-3FAD-4A4D-BF99-76B00FB2C288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="" xmlns:a16="http://schemas.microsoft.com/office/drawing/2014/main" id="{1433DBAF-4AFA-4A86-A99F-428DB317C17F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="" xmlns:a16="http://schemas.microsoft.com/office/drawing/2014/main" id="{AF029D07-5D40-4341-9548-A67032BB1C7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="" xmlns:a16="http://schemas.microsoft.com/office/drawing/2014/main" id="{2932702E-E8E3-46BA-A87E-0ED0BC303BF9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="" xmlns:a16="http://schemas.microsoft.com/office/drawing/2014/main" id="{69A563A2-99F0-4626-A5AF-E9AD22DC8484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="" xmlns:a16="http://schemas.microsoft.com/office/drawing/2014/main" id="{B18A375D-EEA2-4D9B-96D1-D4924AE08EC7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="" xmlns:a16="http://schemas.microsoft.com/office/drawing/2014/main" id="{7717CD41-705F-4F28-B88E-73D27DF645C8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="" xmlns:a16="http://schemas.microsoft.com/office/drawing/2014/main" id="{285D68BE-9E3D-4F4C-AC96-578345571AC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="" xmlns:a16="http://schemas.microsoft.com/office/drawing/2014/main" id="{83EDC7AF-2352-4CD0-B767-0567B99FAEC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="" xmlns:a16="http://schemas.microsoft.com/office/drawing/2014/main" id="{E853F8BE-90D5-4EB8-BCC9-E92102CA6DFE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="" xmlns:a16="http://schemas.microsoft.com/office/drawing/2014/main" id="{42758375-22F2-40F5-8D40-436514F398B4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="" xmlns:a16="http://schemas.microsoft.com/office/drawing/2014/main" id="{39402522-16DA-4E11-927D-0744A887E931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="" xmlns:a16="http://schemas.microsoft.com/office/drawing/2014/main" id="{BA0CCCD1-A43A-4EDA-9AE2-2B760A750CB8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="" xmlns:a16="http://schemas.microsoft.com/office/drawing/2014/main" id="{B00F8218-3F51-4CFB-9D4D-4142207B94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="" xmlns:a16="http://schemas.microsoft.com/office/drawing/2014/main" id="{59A33452-85A5-44B9-85E4-34DB64857691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="" xmlns:a16="http://schemas.microsoft.com/office/drawing/2014/main" id="{6EB29E53-18CD-42F3-9B37-2ECC6883F84C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="" xmlns:a16="http://schemas.microsoft.com/office/drawing/2014/main" id="{5DEA4AC8-B4A8-4210-932F-E61308CFB12D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="" xmlns:a16="http://schemas.microsoft.com/office/drawing/2014/main" id="{B218914A-7EA1-40E4-B44A-2A3DBC972AF7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="" xmlns:a16="http://schemas.microsoft.com/office/drawing/2014/main" id="{B6F2924E-906C-4ED1-BF2D-C834372E14E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="" xmlns:a16="http://schemas.microsoft.com/office/drawing/2014/main" id="{0D75C9D9-5C3D-47E0-90AD-938F1B8E2F44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="" xmlns:a16="http://schemas.microsoft.com/office/drawing/2014/main" id="{FB753F16-18A9-4EF7-8A5C-AFE5FF2AAE20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="" xmlns:a16="http://schemas.microsoft.com/office/drawing/2014/main" id="{3BF96335-BBEB-4DB5-9C46-1C3097EF0D59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="" xmlns:a16="http://schemas.microsoft.com/office/drawing/2014/main" id="{5E31C792-E11F-4ADA-B2CB-57C48077CBA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="" xmlns:a16="http://schemas.microsoft.com/office/drawing/2014/main" id="{94FED6A4-8569-4EA9-A306-CB876E36FB03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="" xmlns:a16="http://schemas.microsoft.com/office/drawing/2014/main" id="{980A1AA3-B52B-4C80-9AC4-D47CC78A5A3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="" xmlns:a16="http://schemas.microsoft.com/office/drawing/2014/main" id="{C66003E5-2553-46E6-8D65-9CD33FAF8398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="" xmlns:a16="http://schemas.microsoft.com/office/drawing/2014/main" id="{A5156F8D-1CAA-4650-BC6D-5AD5CAA0A30F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="" xmlns:a16="http://schemas.microsoft.com/office/drawing/2014/main" id="{7A0FA012-A668-45E7-9A04-80DC4066A5EA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="" xmlns:a16="http://schemas.microsoft.com/office/drawing/2014/main" id="{DE4CA035-6173-48AD-BD1D-D7ED5F77A322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="" xmlns:a16="http://schemas.microsoft.com/office/drawing/2014/main" id="{40E22C8F-9A2F-4D96-8E60-B4FAE9625F7E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="" xmlns:a16="http://schemas.microsoft.com/office/drawing/2014/main" id="{0FB9706E-9855-492B-8609-A2F256591A28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="" xmlns:a16="http://schemas.microsoft.com/office/drawing/2014/main" id="{ADF55B74-AC60-4155-92FA-4565710C9BFA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="" xmlns:a16="http://schemas.microsoft.com/office/drawing/2014/main" id="{DDFE2301-223D-4F62-87C3-BBD61CFA4AE0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="" xmlns:a16="http://schemas.microsoft.com/office/drawing/2014/main" id="{3377FDF7-2BED-4403-9821-41A8059D732F}"/>
                </a:ext>
              </a:extLst>
            </p:cNvPr>
            <p:cNvSpPr/>
            <p:nvPr/>
          </p:nvSpPr>
          <p:spPr>
            <a:xfrm rot="8716295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="" xmlns:a16="http://schemas.microsoft.com/office/drawing/2014/main" id="{B93DC94C-820F-4572-BF0C-6383E8E9C877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="" xmlns:a16="http://schemas.microsoft.com/office/drawing/2014/main" id="{46905971-2CA6-4786-88F6-6625CD1AC045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="" xmlns:a16="http://schemas.microsoft.com/office/drawing/2014/main" id="{8E2B23B6-FA24-4ECF-865C-D4B85991FB2B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="" xmlns:a16="http://schemas.microsoft.com/office/drawing/2014/main" id="{068C5BF4-ACAC-42CE-AE54-FD21152507C1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="" xmlns:a16="http://schemas.microsoft.com/office/drawing/2014/main" id="{0ACBCA4F-4DCF-49D0-8A3E-C12DE7B45BF0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="" xmlns:a16="http://schemas.microsoft.com/office/drawing/2014/main" id="{CF5DC784-7D69-46EA-A75B-D2ED877AA625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="" xmlns:a16="http://schemas.microsoft.com/office/drawing/2014/main" id="{283C5FE9-EF8F-4940-9D13-7BC399536967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="" xmlns:a16="http://schemas.microsoft.com/office/drawing/2014/main" id="{0B28DAC7-E1B5-4397-8312-3939C6181805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="" xmlns:a16="http://schemas.microsoft.com/office/drawing/2014/main" id="{9B5900D5-EF58-45B1-849A-84D4EFAA76C9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="" xmlns:a16="http://schemas.microsoft.com/office/drawing/2014/main" id="{31771F28-8680-4E6C-A8C1-BC66F7BF0BA9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="" xmlns:a16="http://schemas.microsoft.com/office/drawing/2014/main" id="{AC2CE701-4BE3-4F79-917E-19B3C750B982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="" xmlns:a16="http://schemas.microsoft.com/office/drawing/2014/main" id="{F4F0C1BC-FBE5-45A4-A80E-BAB3E52DE367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="" xmlns:a16="http://schemas.microsoft.com/office/drawing/2014/main" id="{DD7E27D6-EDC4-4410-A8FD-B0AB28C9E1C2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="" xmlns:a16="http://schemas.microsoft.com/office/drawing/2014/main" id="{9053D84D-7FDB-4998-A81C-E5ABAA6EDE5E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="" xmlns:a16="http://schemas.microsoft.com/office/drawing/2014/main" id="{87AB580E-8F4B-47CD-9028-D46526078CE4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="" xmlns:a16="http://schemas.microsoft.com/office/drawing/2014/main" id="{E19792CF-DDD1-4F4B-9682-435BC6CB8DED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="" xmlns:a16="http://schemas.microsoft.com/office/drawing/2014/main" id="{BD0B65CA-A3C5-4B2A-8016-3FA0B6B241F4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="" xmlns:a16="http://schemas.microsoft.com/office/drawing/2014/main" id="{A401047D-B75D-4F40-878E-D1BF52EA2F0E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="" xmlns:a16="http://schemas.microsoft.com/office/drawing/2014/main" id="{0A764231-DFA5-45AC-9649-96FE00947629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="" xmlns:a16="http://schemas.microsoft.com/office/drawing/2014/main" id="{08367284-C420-422D-A59E-EC2B0D5CAF81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="" xmlns:a16="http://schemas.microsoft.com/office/drawing/2014/main" id="{6E0CAE80-C507-4A7F-B64E-2B2322B07A4F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="" xmlns:a16="http://schemas.microsoft.com/office/drawing/2014/main" id="{4935918E-F29D-4E02-AE1D-44610A8EABE6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="" xmlns:a16="http://schemas.microsoft.com/office/drawing/2014/main" id="{0186616C-3255-4138-99FF-17ACDEE1242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="" xmlns:a16="http://schemas.microsoft.com/office/drawing/2014/main" id="{00B7B22E-16FD-44D5-9219-31608DDFCC39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="" xmlns:a16="http://schemas.microsoft.com/office/drawing/2014/main" id="{A6953B6D-6364-4054-88C6-74B273B65431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="" xmlns:a16="http://schemas.microsoft.com/office/drawing/2014/main" id="{41AD4D21-E927-44C5-8A83-B759FDFF6D06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="" xmlns:a16="http://schemas.microsoft.com/office/drawing/2014/main" id="{B82C4F59-A689-41F2-8DD0-9745004AE675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="" xmlns:a16="http://schemas.microsoft.com/office/drawing/2014/main" id="{FA2478B0-E5E2-4F32-8061-87C7FA11FBE0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="" xmlns:a16="http://schemas.microsoft.com/office/drawing/2014/main" id="{949053A5-7216-4B32-8AE1-A37ED2B2705A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="" xmlns:a16="http://schemas.microsoft.com/office/drawing/2014/main" id="{028B569C-B0FE-4A67-B111-B99F3950BB2A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="" xmlns:a16="http://schemas.microsoft.com/office/drawing/2014/main" id="{DDDAF86D-35C8-42A2-A70C-525D2D5475FD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="" xmlns:a16="http://schemas.microsoft.com/office/drawing/2014/main" id="{0456C75C-046A-4449-8D19-7B887B7670B6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="" xmlns:a16="http://schemas.microsoft.com/office/drawing/2014/main" id="{9071FCAB-0728-4659-9A50-F1E4D3A34FCA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="" xmlns:a16="http://schemas.microsoft.com/office/drawing/2014/main" id="{74F9CC45-BF7F-4E25-8F71-1BD6DA2F0E29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="" xmlns:a16="http://schemas.microsoft.com/office/drawing/2014/main" id="{9BA7D72C-89C5-4ADB-A9D6-05B170E731F6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="" xmlns:a16="http://schemas.microsoft.com/office/drawing/2014/main" id="{049A796E-46A8-44F5-A685-EFE861D38A62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="" xmlns:a16="http://schemas.microsoft.com/office/drawing/2014/main" id="{5C3088F6-9CC3-48D3-A8B8-D590346DDC75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="" xmlns:a16="http://schemas.microsoft.com/office/drawing/2014/main" id="{45A3690F-0557-4DB0-94E4-7427021CEC86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="" xmlns:a16="http://schemas.microsoft.com/office/drawing/2014/main" id="{1C3938EF-FACF-4118-88DE-3CA52114B602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="" xmlns:a16="http://schemas.microsoft.com/office/drawing/2014/main" id="{DFC0458A-EB47-48D9-8C11-B6676E2C5CAE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="" xmlns:a16="http://schemas.microsoft.com/office/drawing/2014/main" id="{51206894-A2FA-4091-8709-9038ECFC9F62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="" xmlns:a16="http://schemas.microsoft.com/office/drawing/2014/main" id="{75F36939-0C1D-4F35-A6F3-978C7845A7FE}"/>
                </a:ext>
              </a:extLst>
            </p:cNvPr>
            <p:cNvSpPr/>
            <p:nvPr/>
          </p:nvSpPr>
          <p:spPr>
            <a:xfrm rot="8716295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="" xmlns:a16="http://schemas.microsoft.com/office/drawing/2014/main" id="{BD296649-E6F7-43B4-A921-2D9F25E09891}"/>
                </a:ext>
              </a:extLst>
            </p:cNvPr>
            <p:cNvSpPr/>
            <p:nvPr/>
          </p:nvSpPr>
          <p:spPr>
            <a:xfrm rot="8716295">
              <a:off x="2079218" y="1576016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="" xmlns:a16="http://schemas.microsoft.com/office/drawing/2014/main" id="{6CA34F6D-826D-4D6C-B9D3-13816F14A2D6}"/>
                </a:ext>
              </a:extLst>
            </p:cNvPr>
            <p:cNvSpPr/>
            <p:nvPr/>
          </p:nvSpPr>
          <p:spPr>
            <a:xfrm rot="8716295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="" xmlns:a16="http://schemas.microsoft.com/office/drawing/2014/main" id="{1B5AAC38-2C08-40E5-95BE-5338A8CAC41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="" xmlns:a16="http://schemas.microsoft.com/office/drawing/2014/main" id="{A4125EC0-3011-4C53-83B6-DD287160F4E7}"/>
                </a:ext>
              </a:extLst>
            </p:cNvPr>
            <p:cNvSpPr/>
            <p:nvPr/>
          </p:nvSpPr>
          <p:spPr>
            <a:xfrm rot="8716295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="" xmlns:a16="http://schemas.microsoft.com/office/drawing/2014/main" id="{FF9B0781-A82C-47AF-AC1C-21015974FDE2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="" xmlns:a16="http://schemas.microsoft.com/office/drawing/2014/main" id="{E647964A-EFA4-4875-8CBA-E79FD37F80FD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="" xmlns:a16="http://schemas.microsoft.com/office/drawing/2014/main" id="{92A84223-E9E1-4AA2-A477-395EEFC832F2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="" xmlns:a16="http://schemas.microsoft.com/office/drawing/2014/main" id="{25B16338-FDD7-4AA6-9D09-5C2DE296D9CE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="" xmlns:a16="http://schemas.microsoft.com/office/drawing/2014/main" id="{FD37B6C0-63BE-47FD-9D48-08E0F916E511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="" xmlns:a16="http://schemas.microsoft.com/office/drawing/2014/main" id="{93F06371-0361-4141-BEE3-CC9849B020E6}"/>
                </a:ext>
              </a:extLst>
            </p:cNvPr>
            <p:cNvSpPr/>
            <p:nvPr/>
          </p:nvSpPr>
          <p:spPr>
            <a:xfrm rot="8716295">
              <a:off x="2367873" y="489398"/>
              <a:ext cx="81526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="" xmlns:a16="http://schemas.microsoft.com/office/drawing/2014/main" id="{5196C23A-E9EE-4BB5-B0E6-FCA193386C5B}"/>
                </a:ext>
              </a:extLst>
            </p:cNvPr>
            <p:cNvSpPr/>
            <p:nvPr/>
          </p:nvSpPr>
          <p:spPr>
            <a:xfrm rot="8716295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="" xmlns:a16="http://schemas.microsoft.com/office/drawing/2014/main" id="{AF8BB132-EA68-41A8-B3E5-2FCCBDEB7D5A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="" xmlns:a16="http://schemas.microsoft.com/office/drawing/2014/main" id="{0C891817-7BA1-4E19-A5B6-7030FDA5B7F1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="" xmlns:a16="http://schemas.microsoft.com/office/drawing/2014/main" id="{4406013B-1E43-4380-98C9-594C282D12B3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="" xmlns:a16="http://schemas.microsoft.com/office/drawing/2014/main" id="{697ACF89-8E3E-4CA4-96AD-ED3067ABB920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="" xmlns:a16="http://schemas.microsoft.com/office/drawing/2014/main" id="{914F8714-5CD4-41D2-92D2-73A622448BB2}"/>
                </a:ext>
              </a:extLst>
            </p:cNvPr>
            <p:cNvSpPr/>
            <p:nvPr/>
          </p:nvSpPr>
          <p:spPr>
            <a:xfrm rot="7484129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35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lair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roupe 905">
            <a:extLst>
              <a:ext uri="{FF2B5EF4-FFF2-40B4-BE49-F238E27FC236}">
                <a16:creationId xmlns="" xmlns:a16="http://schemas.microsoft.com/office/drawing/2014/main" id="{262DD600-3D98-450E-9C13-1ED3731F0C57}"/>
              </a:ext>
            </a:extLst>
          </p:cNvPr>
          <p:cNvGrpSpPr/>
          <p:nvPr userDrawn="1"/>
        </p:nvGrpSpPr>
        <p:grpSpPr>
          <a:xfrm>
            <a:off x="5646189" y="-56618"/>
            <a:ext cx="3577789" cy="5281077"/>
            <a:chOff x="5646189" y="-56618"/>
            <a:chExt cx="3577789" cy="5281077"/>
          </a:xfrm>
          <a:solidFill>
            <a:schemeClr val="bg2">
              <a:alpha val="5000"/>
            </a:schemeClr>
          </a:solidFill>
        </p:grpSpPr>
        <p:sp>
          <p:nvSpPr>
            <p:cNvPr id="907" name="Forme libre : forme 906">
              <a:extLst>
                <a:ext uri="{FF2B5EF4-FFF2-40B4-BE49-F238E27FC236}">
                  <a16:creationId xmlns="" xmlns:a16="http://schemas.microsoft.com/office/drawing/2014/main" id="{316F36C1-A141-4E61-9E83-EFDA32C46FDD}"/>
                </a:ext>
              </a:extLst>
            </p:cNvPr>
            <p:cNvSpPr/>
            <p:nvPr/>
          </p:nvSpPr>
          <p:spPr>
            <a:xfrm rot="8716295">
              <a:off x="5849244" y="2601866"/>
              <a:ext cx="81391" cy="44199"/>
            </a:xfrm>
            <a:custGeom>
              <a:avLst/>
              <a:gdLst>
                <a:gd name="connsiteX0" fmla="*/ 0 w 81391"/>
                <a:gd name="connsiteY0" fmla="*/ 44199 h 44199"/>
                <a:gd name="connsiteX1" fmla="*/ 0 w 81391"/>
                <a:gd name="connsiteY1" fmla="*/ 0 h 44199"/>
                <a:gd name="connsiteX2" fmla="*/ 81391 w 81391"/>
                <a:gd name="connsiteY2" fmla="*/ 0 h 44199"/>
                <a:gd name="connsiteX3" fmla="*/ 44834 w 81391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1" h="44199">
                  <a:moveTo>
                    <a:pt x="0" y="44199"/>
                  </a:moveTo>
                  <a:lnTo>
                    <a:pt x="0" y="0"/>
                  </a:lnTo>
                  <a:lnTo>
                    <a:pt x="81391" y="0"/>
                  </a:lnTo>
                  <a:lnTo>
                    <a:pt x="44834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8" name="Forme libre : forme 907">
              <a:extLst>
                <a:ext uri="{FF2B5EF4-FFF2-40B4-BE49-F238E27FC236}">
                  <a16:creationId xmlns="" xmlns:a16="http://schemas.microsoft.com/office/drawing/2014/main" id="{3C10A908-8704-4ED3-B0DC-1D82C51CB83F}"/>
                </a:ext>
              </a:extLst>
            </p:cNvPr>
            <p:cNvSpPr/>
            <p:nvPr/>
          </p:nvSpPr>
          <p:spPr>
            <a:xfrm rot="13089394">
              <a:off x="5767060" y="2734286"/>
              <a:ext cx="230958" cy="317148"/>
            </a:xfrm>
            <a:custGeom>
              <a:avLst/>
              <a:gdLst>
                <a:gd name="connsiteX0" fmla="*/ 230958 w 230958"/>
                <a:gd name="connsiteY0" fmla="*/ 274842 h 317148"/>
                <a:gd name="connsiteX1" fmla="*/ 226070 w 230958"/>
                <a:gd name="connsiteY1" fmla="*/ 278187 h 317148"/>
                <a:gd name="connsiteX2" fmla="*/ 91597 w 230958"/>
                <a:gd name="connsiteY2" fmla="*/ 316985 h 317148"/>
                <a:gd name="connsiteX3" fmla="*/ 23727 w 230958"/>
                <a:gd name="connsiteY3" fmla="*/ 289395 h 317148"/>
                <a:gd name="connsiteX4" fmla="*/ 0 w 230958"/>
                <a:gd name="connsiteY4" fmla="*/ 194488 h 317148"/>
                <a:gd name="connsiteX5" fmla="*/ 0 w 230958"/>
                <a:gd name="connsiteY5" fmla="*/ 26192 h 317148"/>
                <a:gd name="connsiteX6" fmla="*/ 50486 w 230958"/>
                <a:gd name="connsiteY6" fmla="*/ 0 h 317148"/>
                <a:gd name="connsiteX7" fmla="*/ 73727 w 230958"/>
                <a:gd name="connsiteY7" fmla="*/ 35393 h 317148"/>
                <a:gd name="connsiteX8" fmla="*/ 74492 w 230958"/>
                <a:gd name="connsiteY8" fmla="*/ 142068 h 317148"/>
                <a:gd name="connsiteX9" fmla="*/ 87734 w 230958"/>
                <a:gd name="connsiteY9" fmla="*/ 233665 h 317148"/>
                <a:gd name="connsiteX10" fmla="*/ 153949 w 230958"/>
                <a:gd name="connsiteY10" fmla="*/ 270083 h 317148"/>
                <a:gd name="connsiteX11" fmla="*/ 203610 w 230958"/>
                <a:gd name="connsiteY11" fmla="*/ 261254 h 317148"/>
                <a:gd name="connsiteX12" fmla="*/ 218153 w 230958"/>
                <a:gd name="connsiteY12" fmla="*/ 255342 h 3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958" h="317148">
                  <a:moveTo>
                    <a:pt x="230958" y="274842"/>
                  </a:moveTo>
                  <a:lnTo>
                    <a:pt x="226070" y="278187"/>
                  </a:lnTo>
                  <a:cubicBezTo>
                    <a:pt x="177676" y="304466"/>
                    <a:pt x="125946" y="314915"/>
                    <a:pt x="91597" y="316985"/>
                  </a:cubicBezTo>
                  <a:cubicBezTo>
                    <a:pt x="66215" y="318640"/>
                    <a:pt x="41385" y="307605"/>
                    <a:pt x="23727" y="289395"/>
                  </a:cubicBezTo>
                  <a:cubicBezTo>
                    <a:pt x="4966" y="271187"/>
                    <a:pt x="0" y="239734"/>
                    <a:pt x="0" y="194488"/>
                  </a:cubicBezTo>
                  <a:lnTo>
                    <a:pt x="0" y="26192"/>
                  </a:lnTo>
                  <a:lnTo>
                    <a:pt x="50486" y="0"/>
                  </a:lnTo>
                  <a:lnTo>
                    <a:pt x="73727" y="35393"/>
                  </a:lnTo>
                  <a:lnTo>
                    <a:pt x="74492" y="142068"/>
                  </a:lnTo>
                  <a:cubicBezTo>
                    <a:pt x="72836" y="172968"/>
                    <a:pt x="77802" y="204420"/>
                    <a:pt x="87734" y="233665"/>
                  </a:cubicBezTo>
                  <a:cubicBezTo>
                    <a:pt x="96564" y="257944"/>
                    <a:pt x="119186" y="270083"/>
                    <a:pt x="153949" y="270083"/>
                  </a:cubicBezTo>
                  <a:cubicBezTo>
                    <a:pt x="171055" y="269531"/>
                    <a:pt x="187608" y="266220"/>
                    <a:pt x="203610" y="261254"/>
                  </a:cubicBezTo>
                  <a:lnTo>
                    <a:pt x="218153" y="255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9" name="Forme libre : forme 908">
              <a:extLst>
                <a:ext uri="{FF2B5EF4-FFF2-40B4-BE49-F238E27FC236}">
                  <a16:creationId xmlns="" xmlns:a16="http://schemas.microsoft.com/office/drawing/2014/main" id="{A199C0B0-5C8A-45B3-BBDF-121576C18A1E}"/>
                </a:ext>
              </a:extLst>
            </p:cNvPr>
            <p:cNvSpPr/>
            <p:nvPr/>
          </p:nvSpPr>
          <p:spPr>
            <a:xfrm rot="8716295">
              <a:off x="5912695" y="25322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0" name="Forme libre : forme 909">
              <a:extLst>
                <a:ext uri="{FF2B5EF4-FFF2-40B4-BE49-F238E27FC236}">
                  <a16:creationId xmlns="" xmlns:a16="http://schemas.microsoft.com/office/drawing/2014/main" id="{674F96B3-B4CB-4FDB-8233-AF794BDAABA3}"/>
                </a:ext>
              </a:extLst>
            </p:cNvPr>
            <p:cNvSpPr/>
            <p:nvPr/>
          </p:nvSpPr>
          <p:spPr>
            <a:xfrm rot="8716295">
              <a:off x="5857614" y="2424677"/>
              <a:ext cx="112409" cy="115397"/>
            </a:xfrm>
            <a:custGeom>
              <a:avLst/>
              <a:gdLst>
                <a:gd name="connsiteX0" fmla="*/ 17477 w 112409"/>
                <a:gd name="connsiteY0" fmla="*/ 101182 h 115397"/>
                <a:gd name="connsiteX1" fmla="*/ 0 w 112409"/>
                <a:gd name="connsiteY1" fmla="*/ 59790 h 115397"/>
                <a:gd name="connsiteX2" fmla="*/ 0 w 112409"/>
                <a:gd name="connsiteY2" fmla="*/ 58869 h 115397"/>
                <a:gd name="connsiteX3" fmla="*/ 17477 w 112409"/>
                <a:gd name="connsiteY3" fmla="*/ 17477 h 115397"/>
                <a:gd name="connsiteX4" fmla="*/ 58869 w 112409"/>
                <a:gd name="connsiteY4" fmla="*/ 0 h 115397"/>
                <a:gd name="connsiteX5" fmla="*/ 100263 w 112409"/>
                <a:gd name="connsiteY5" fmla="*/ 17477 h 115397"/>
                <a:gd name="connsiteX6" fmla="*/ 112409 w 112409"/>
                <a:gd name="connsiteY6" fmla="*/ 35332 h 115397"/>
                <a:gd name="connsiteX7" fmla="*/ 46186 w 112409"/>
                <a:gd name="connsiteY7" fmla="*/ 115397 h 115397"/>
                <a:gd name="connsiteX8" fmla="*/ 36449 w 112409"/>
                <a:gd name="connsiteY8" fmla="*/ 113599 h 115397"/>
                <a:gd name="connsiteX9" fmla="*/ 17477 w 112409"/>
                <a:gd name="connsiteY9" fmla="*/ 101182 h 1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09" h="115397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39"/>
                    <a:pt x="100263" y="17477"/>
                  </a:cubicBezTo>
                  <a:lnTo>
                    <a:pt x="112409" y="35332"/>
                  </a:lnTo>
                  <a:lnTo>
                    <a:pt x="46186" y="115397"/>
                  </a:lnTo>
                  <a:lnTo>
                    <a:pt x="36449" y="113599"/>
                  </a:lnTo>
                  <a:cubicBezTo>
                    <a:pt x="29435" y="110840"/>
                    <a:pt x="22996" y="106701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1" name="Forme libre : forme 910">
              <a:extLst>
                <a:ext uri="{FF2B5EF4-FFF2-40B4-BE49-F238E27FC236}">
                  <a16:creationId xmlns="" xmlns:a16="http://schemas.microsoft.com/office/drawing/2014/main" id="{3DE21975-F28E-4032-8E60-B5D4D4B87EE5}"/>
                </a:ext>
              </a:extLst>
            </p:cNvPr>
            <p:cNvSpPr/>
            <p:nvPr/>
          </p:nvSpPr>
          <p:spPr>
            <a:xfrm rot="8716295">
              <a:off x="5881807" y="2341768"/>
              <a:ext cx="26879" cy="32498"/>
            </a:xfrm>
            <a:custGeom>
              <a:avLst/>
              <a:gdLst>
                <a:gd name="connsiteX0" fmla="*/ 0 w 26879"/>
                <a:gd name="connsiteY0" fmla="*/ 32498 h 32498"/>
                <a:gd name="connsiteX1" fmla="*/ 10867 w 26879"/>
                <a:gd name="connsiteY1" fmla="*/ 6761 h 32498"/>
                <a:gd name="connsiteX2" fmla="*/ 26879 w 26879"/>
                <a:gd name="connsiteY2" fmla="*/ 0 h 3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79" h="32498">
                  <a:moveTo>
                    <a:pt x="0" y="32498"/>
                  </a:moveTo>
                  <a:lnTo>
                    <a:pt x="10867" y="6761"/>
                  </a:lnTo>
                  <a:lnTo>
                    <a:pt x="268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2" name="Forme libre : forme 911">
              <a:extLst>
                <a:ext uri="{FF2B5EF4-FFF2-40B4-BE49-F238E27FC236}">
                  <a16:creationId xmlns="" xmlns:a16="http://schemas.microsoft.com/office/drawing/2014/main" id="{9764F5B5-C912-4DBF-84E2-7421124A4791}"/>
                </a:ext>
              </a:extLst>
            </p:cNvPr>
            <p:cNvSpPr/>
            <p:nvPr/>
          </p:nvSpPr>
          <p:spPr>
            <a:xfrm rot="8716295">
              <a:off x="5913671" y="466578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3" name="Forme libre : forme 912">
              <a:extLst>
                <a:ext uri="{FF2B5EF4-FFF2-40B4-BE49-F238E27FC236}">
                  <a16:creationId xmlns="" xmlns:a16="http://schemas.microsoft.com/office/drawing/2014/main" id="{28FBA634-B173-4807-AF78-C3BE0198B5A0}"/>
                </a:ext>
              </a:extLst>
            </p:cNvPr>
            <p:cNvSpPr/>
            <p:nvPr/>
          </p:nvSpPr>
          <p:spPr>
            <a:xfrm rot="8716295">
              <a:off x="6003063" y="469502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4" name="Forme libre : forme 913">
              <a:extLst>
                <a:ext uri="{FF2B5EF4-FFF2-40B4-BE49-F238E27FC236}">
                  <a16:creationId xmlns="" xmlns:a16="http://schemas.microsoft.com/office/drawing/2014/main" id="{D8555892-46F5-4C26-887B-701A898C715E}"/>
                </a:ext>
              </a:extLst>
            </p:cNvPr>
            <p:cNvSpPr/>
            <p:nvPr/>
          </p:nvSpPr>
          <p:spPr>
            <a:xfrm rot="8716295">
              <a:off x="5958213" y="460874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5" name="Forme libre : forme 914">
              <a:extLst>
                <a:ext uri="{FF2B5EF4-FFF2-40B4-BE49-F238E27FC236}">
                  <a16:creationId xmlns="" xmlns:a16="http://schemas.microsoft.com/office/drawing/2014/main" id="{681D1B8C-10AD-42F0-942E-CC687ED23676}"/>
                </a:ext>
              </a:extLst>
            </p:cNvPr>
            <p:cNvSpPr/>
            <p:nvPr/>
          </p:nvSpPr>
          <p:spPr>
            <a:xfrm rot="8716295">
              <a:off x="5801437" y="47543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6" name="Forme libre : forme 915">
              <a:extLst>
                <a:ext uri="{FF2B5EF4-FFF2-40B4-BE49-F238E27FC236}">
                  <a16:creationId xmlns="" xmlns:a16="http://schemas.microsoft.com/office/drawing/2014/main" id="{EE1786F7-846D-4C35-BEF0-71DF51874200}"/>
                </a:ext>
              </a:extLst>
            </p:cNvPr>
            <p:cNvSpPr/>
            <p:nvPr/>
          </p:nvSpPr>
          <p:spPr>
            <a:xfrm rot="8716295">
              <a:off x="5676534" y="454565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7" name="Forme libre : forme 916">
              <a:extLst>
                <a:ext uri="{FF2B5EF4-FFF2-40B4-BE49-F238E27FC236}">
                  <a16:creationId xmlns="" xmlns:a16="http://schemas.microsoft.com/office/drawing/2014/main" id="{D6857D82-8E0B-444B-8E66-5012E332E7B3}"/>
                </a:ext>
              </a:extLst>
            </p:cNvPr>
            <p:cNvSpPr/>
            <p:nvPr/>
          </p:nvSpPr>
          <p:spPr>
            <a:xfrm rot="8716295">
              <a:off x="5768458" y="4370657"/>
              <a:ext cx="172989" cy="350829"/>
            </a:xfrm>
            <a:custGeom>
              <a:avLst/>
              <a:gdLst>
                <a:gd name="connsiteX0" fmla="*/ 25299 w 172989"/>
                <a:gd name="connsiteY0" fmla="*/ 321238 h 350829"/>
                <a:gd name="connsiteX1" fmla="*/ 0 w 172989"/>
                <a:gd name="connsiteY1" fmla="*/ 220042 h 350829"/>
                <a:gd name="connsiteX2" fmla="*/ 0 w 172989"/>
                <a:gd name="connsiteY2" fmla="*/ 40596 h 350829"/>
                <a:gd name="connsiteX3" fmla="*/ 78250 w 172989"/>
                <a:gd name="connsiteY3" fmla="*/ 0 h 350829"/>
                <a:gd name="connsiteX4" fmla="*/ 79427 w 172989"/>
                <a:gd name="connsiteY4" fmla="*/ 164149 h 350829"/>
                <a:gd name="connsiteX5" fmla="*/ 93547 w 172989"/>
                <a:gd name="connsiteY5" fmla="*/ 261815 h 350829"/>
                <a:gd name="connsiteX6" fmla="*/ 164149 w 172989"/>
                <a:gd name="connsiteY6" fmla="*/ 300646 h 350829"/>
                <a:gd name="connsiteX7" fmla="*/ 172989 w 172989"/>
                <a:gd name="connsiteY7" fmla="*/ 299074 h 350829"/>
                <a:gd name="connsiteX8" fmla="*/ 134278 w 172989"/>
                <a:gd name="connsiteY8" fmla="*/ 345877 h 350829"/>
                <a:gd name="connsiteX9" fmla="*/ 97665 w 172989"/>
                <a:gd name="connsiteY9" fmla="*/ 350655 h 350829"/>
                <a:gd name="connsiteX10" fmla="*/ 25299 w 17298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9" h="350829">
                  <a:moveTo>
                    <a:pt x="25299" y="321238"/>
                  </a:moveTo>
                  <a:cubicBezTo>
                    <a:pt x="5295" y="301822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lnTo>
                    <a:pt x="172989" y="299074"/>
                  </a:lnTo>
                  <a:lnTo>
                    <a:pt x="134278" y="345877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8" name="Forme libre : forme 917">
              <a:extLst>
                <a:ext uri="{FF2B5EF4-FFF2-40B4-BE49-F238E27FC236}">
                  <a16:creationId xmlns="" xmlns:a16="http://schemas.microsoft.com/office/drawing/2014/main" id="{EB8D3ABA-6A82-4EB5-8976-7A067BF087A1}"/>
                </a:ext>
              </a:extLst>
            </p:cNvPr>
            <p:cNvSpPr/>
            <p:nvPr/>
          </p:nvSpPr>
          <p:spPr>
            <a:xfrm rot="8716295">
              <a:off x="5891615" y="479527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9" name="Forme libre : forme 918">
              <a:extLst>
                <a:ext uri="{FF2B5EF4-FFF2-40B4-BE49-F238E27FC236}">
                  <a16:creationId xmlns="" xmlns:a16="http://schemas.microsoft.com/office/drawing/2014/main" id="{CDE3B9A6-DC2D-4FA6-99E1-2A25E54B47AA}"/>
                </a:ext>
              </a:extLst>
            </p:cNvPr>
            <p:cNvSpPr/>
            <p:nvPr/>
          </p:nvSpPr>
          <p:spPr>
            <a:xfrm rot="8716295">
              <a:off x="6202770" y="44156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0" name="Forme libre : forme 919">
              <a:extLst>
                <a:ext uri="{FF2B5EF4-FFF2-40B4-BE49-F238E27FC236}">
                  <a16:creationId xmlns="" xmlns:a16="http://schemas.microsoft.com/office/drawing/2014/main" id="{5B7D053E-0D42-4B34-AF0A-97083013C28E}"/>
                </a:ext>
              </a:extLst>
            </p:cNvPr>
            <p:cNvSpPr/>
            <p:nvPr/>
          </p:nvSpPr>
          <p:spPr>
            <a:xfrm rot="8716295">
              <a:off x="6292162" y="444487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1" name="Forme libre : forme 920">
              <a:extLst>
                <a:ext uri="{FF2B5EF4-FFF2-40B4-BE49-F238E27FC236}">
                  <a16:creationId xmlns="" xmlns:a16="http://schemas.microsoft.com/office/drawing/2014/main" id="{694450A2-AFB6-47EC-9F1E-9256E1A21402}"/>
                </a:ext>
              </a:extLst>
            </p:cNvPr>
            <p:cNvSpPr/>
            <p:nvPr/>
          </p:nvSpPr>
          <p:spPr>
            <a:xfrm rot="8716295">
              <a:off x="6090536" y="45041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2" name="Forme libre : forme 921">
              <a:extLst>
                <a:ext uri="{FF2B5EF4-FFF2-40B4-BE49-F238E27FC236}">
                  <a16:creationId xmlns="" xmlns:a16="http://schemas.microsoft.com/office/drawing/2014/main" id="{2E1D4188-16BB-4F4E-B396-4368ED517467}"/>
                </a:ext>
              </a:extLst>
            </p:cNvPr>
            <p:cNvSpPr/>
            <p:nvPr/>
          </p:nvSpPr>
          <p:spPr>
            <a:xfrm rot="8716295">
              <a:off x="5965634" y="42955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3" name="Forme libre : forme 922">
              <a:extLst>
                <a:ext uri="{FF2B5EF4-FFF2-40B4-BE49-F238E27FC236}">
                  <a16:creationId xmlns="" xmlns:a16="http://schemas.microsoft.com/office/drawing/2014/main" id="{EBDC38B5-8342-4F3F-B5B5-1F3F235D0C56}"/>
                </a:ext>
              </a:extLst>
            </p:cNvPr>
            <p:cNvSpPr/>
            <p:nvPr/>
          </p:nvSpPr>
          <p:spPr>
            <a:xfrm rot="8716295">
              <a:off x="6180714" y="454512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4" name="Forme libre : forme 923">
              <a:extLst>
                <a:ext uri="{FF2B5EF4-FFF2-40B4-BE49-F238E27FC236}">
                  <a16:creationId xmlns="" xmlns:a16="http://schemas.microsoft.com/office/drawing/2014/main" id="{C4B5129D-445F-4392-8AC2-B9203BB346DD}"/>
                </a:ext>
              </a:extLst>
            </p:cNvPr>
            <p:cNvSpPr/>
            <p:nvPr/>
          </p:nvSpPr>
          <p:spPr>
            <a:xfrm rot="8716295">
              <a:off x="5939263" y="439552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5" name="Forme libre : forme 924">
              <a:extLst>
                <a:ext uri="{FF2B5EF4-FFF2-40B4-BE49-F238E27FC236}">
                  <a16:creationId xmlns="" xmlns:a16="http://schemas.microsoft.com/office/drawing/2014/main" id="{970FEF4F-2806-4E6F-A7A1-4451942C9570}"/>
                </a:ext>
              </a:extLst>
            </p:cNvPr>
            <p:cNvSpPr/>
            <p:nvPr/>
          </p:nvSpPr>
          <p:spPr>
            <a:xfrm rot="7484129">
              <a:off x="6285645" y="473647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6" name="Forme libre : forme 925">
              <a:extLst>
                <a:ext uri="{FF2B5EF4-FFF2-40B4-BE49-F238E27FC236}">
                  <a16:creationId xmlns="" xmlns:a16="http://schemas.microsoft.com/office/drawing/2014/main" id="{168E5BFD-1FF0-4328-BCD6-5A1BDBE7CD08}"/>
                </a:ext>
              </a:extLst>
            </p:cNvPr>
            <p:cNvSpPr/>
            <p:nvPr/>
          </p:nvSpPr>
          <p:spPr>
            <a:xfrm rot="13089394">
              <a:off x="6390465" y="470301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7" name="Forme libre : forme 926">
              <a:extLst>
                <a:ext uri="{FF2B5EF4-FFF2-40B4-BE49-F238E27FC236}">
                  <a16:creationId xmlns="" xmlns:a16="http://schemas.microsoft.com/office/drawing/2014/main" id="{951FD6F9-1046-440D-A307-0E7AB7A12F89}"/>
                </a:ext>
              </a:extLst>
            </p:cNvPr>
            <p:cNvSpPr/>
            <p:nvPr/>
          </p:nvSpPr>
          <p:spPr>
            <a:xfrm rot="8716295">
              <a:off x="6576050" y="451133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8" name="Forme libre : forme 927">
              <a:extLst>
                <a:ext uri="{FF2B5EF4-FFF2-40B4-BE49-F238E27FC236}">
                  <a16:creationId xmlns="" xmlns:a16="http://schemas.microsoft.com/office/drawing/2014/main" id="{1E996269-D47F-468E-AA98-30BA5BAD5601}"/>
                </a:ext>
              </a:extLst>
            </p:cNvPr>
            <p:cNvSpPr/>
            <p:nvPr/>
          </p:nvSpPr>
          <p:spPr>
            <a:xfrm rot="8716295">
              <a:off x="6524245" y="44077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9" name="Forme libre : forme 928">
              <a:extLst>
                <a:ext uri="{FF2B5EF4-FFF2-40B4-BE49-F238E27FC236}">
                  <a16:creationId xmlns="" xmlns:a16="http://schemas.microsoft.com/office/drawing/2014/main" id="{C949C9CA-7367-4FDB-9FDD-5DB19B82AE8D}"/>
                </a:ext>
              </a:extLst>
            </p:cNvPr>
            <p:cNvSpPr/>
            <p:nvPr/>
          </p:nvSpPr>
          <p:spPr>
            <a:xfrm rot="8716295">
              <a:off x="6280999" y="44379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0" name="Forme libre : forme 929">
              <a:extLst>
                <a:ext uri="{FF2B5EF4-FFF2-40B4-BE49-F238E27FC236}">
                  <a16:creationId xmlns="" xmlns:a16="http://schemas.microsoft.com/office/drawing/2014/main" id="{5CC25390-A23A-40EF-A07C-D971AF863154}"/>
                </a:ext>
              </a:extLst>
            </p:cNvPr>
            <p:cNvSpPr/>
            <p:nvPr/>
          </p:nvSpPr>
          <p:spPr>
            <a:xfrm rot="8716295">
              <a:off x="6458451" y="427871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1" name="Forme libre : forme 930">
              <a:extLst>
                <a:ext uri="{FF2B5EF4-FFF2-40B4-BE49-F238E27FC236}">
                  <a16:creationId xmlns="" xmlns:a16="http://schemas.microsoft.com/office/drawing/2014/main" id="{146B7D99-DE33-4639-937C-D36E74FC0553}"/>
                </a:ext>
              </a:extLst>
            </p:cNvPr>
            <p:cNvSpPr/>
            <p:nvPr/>
          </p:nvSpPr>
          <p:spPr>
            <a:xfrm rot="8716295">
              <a:off x="5769872" y="3510436"/>
              <a:ext cx="90341" cy="46972"/>
            </a:xfrm>
            <a:custGeom>
              <a:avLst/>
              <a:gdLst>
                <a:gd name="connsiteX0" fmla="*/ 0 w 90341"/>
                <a:gd name="connsiteY0" fmla="*/ 44199 h 46972"/>
                <a:gd name="connsiteX1" fmla="*/ 0 w 90341"/>
                <a:gd name="connsiteY1" fmla="*/ 0 h 46972"/>
                <a:gd name="connsiteX2" fmla="*/ 90341 w 90341"/>
                <a:gd name="connsiteY2" fmla="*/ 0 h 46972"/>
                <a:gd name="connsiteX3" fmla="*/ 51490 w 90341"/>
                <a:gd name="connsiteY3" fmla="*/ 46972 h 46972"/>
                <a:gd name="connsiteX4" fmla="*/ 51490 w 90341"/>
                <a:gd name="connsiteY4" fmla="*/ 44199 h 4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41" h="46972">
                  <a:moveTo>
                    <a:pt x="0" y="44199"/>
                  </a:moveTo>
                  <a:lnTo>
                    <a:pt x="0" y="0"/>
                  </a:lnTo>
                  <a:lnTo>
                    <a:pt x="90341" y="0"/>
                  </a:lnTo>
                  <a:lnTo>
                    <a:pt x="51490" y="46972"/>
                  </a:lnTo>
                  <a:lnTo>
                    <a:pt x="5149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2" name="Forme libre : forme 931">
              <a:extLst>
                <a:ext uri="{FF2B5EF4-FFF2-40B4-BE49-F238E27FC236}">
                  <a16:creationId xmlns="" xmlns:a16="http://schemas.microsoft.com/office/drawing/2014/main" id="{3DDBB1E4-D3C5-4DF2-B891-FF20DEDD11B2}"/>
                </a:ext>
              </a:extLst>
            </p:cNvPr>
            <p:cNvSpPr/>
            <p:nvPr/>
          </p:nvSpPr>
          <p:spPr>
            <a:xfrm rot="8716295">
              <a:off x="5792621" y="3203487"/>
              <a:ext cx="140657" cy="113060"/>
            </a:xfrm>
            <a:custGeom>
              <a:avLst/>
              <a:gdLst>
                <a:gd name="connsiteX0" fmla="*/ 81109 w 140657"/>
                <a:gd name="connsiteY0" fmla="*/ 113060 h 113060"/>
                <a:gd name="connsiteX1" fmla="*/ 81108 w 140657"/>
                <a:gd name="connsiteY1" fmla="*/ 69717 h 113060"/>
                <a:gd name="connsiteX2" fmla="*/ 81108 w 140657"/>
                <a:gd name="connsiteY2" fmla="*/ 65616 h 113060"/>
                <a:gd name="connsiteX3" fmla="*/ 60604 w 140657"/>
                <a:gd name="connsiteY3" fmla="*/ 50123 h 113060"/>
                <a:gd name="connsiteX4" fmla="*/ 0 w 140657"/>
                <a:gd name="connsiteY4" fmla="*/ 50123 h 113060"/>
                <a:gd name="connsiteX5" fmla="*/ 0 w 140657"/>
                <a:gd name="connsiteY5" fmla="*/ 0 h 113060"/>
                <a:gd name="connsiteX6" fmla="*/ 85209 w 140657"/>
                <a:gd name="connsiteY6" fmla="*/ 0 h 113060"/>
                <a:gd name="connsiteX7" fmla="*/ 138458 w 140657"/>
                <a:gd name="connsiteY7" fmla="*/ 27874 h 113060"/>
                <a:gd name="connsiteX8" fmla="*/ 140657 w 140657"/>
                <a:gd name="connsiteY8" fmla="*/ 41065 h 11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57" h="113060">
                  <a:moveTo>
                    <a:pt x="81109" y="113060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40657" y="410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3" name="Forme libre : forme 932">
              <a:extLst>
                <a:ext uri="{FF2B5EF4-FFF2-40B4-BE49-F238E27FC236}">
                  <a16:creationId xmlns="" xmlns:a16="http://schemas.microsoft.com/office/drawing/2014/main" id="{D0B2DA57-A70B-43F7-9619-5711704B639A}"/>
                </a:ext>
              </a:extLst>
            </p:cNvPr>
            <p:cNvSpPr/>
            <p:nvPr/>
          </p:nvSpPr>
          <p:spPr>
            <a:xfrm rot="8716295">
              <a:off x="5847477" y="312420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4" name="Forme libre : forme 933">
              <a:extLst>
                <a:ext uri="{FF2B5EF4-FFF2-40B4-BE49-F238E27FC236}">
                  <a16:creationId xmlns="" xmlns:a16="http://schemas.microsoft.com/office/drawing/2014/main" id="{1051B224-B15E-43CC-A0B6-B9EF6E747E24}"/>
                </a:ext>
              </a:extLst>
            </p:cNvPr>
            <p:cNvSpPr/>
            <p:nvPr/>
          </p:nvSpPr>
          <p:spPr>
            <a:xfrm rot="8716295">
              <a:off x="5773507" y="3354505"/>
              <a:ext cx="103435" cy="76949"/>
            </a:xfrm>
            <a:custGeom>
              <a:avLst/>
              <a:gdLst>
                <a:gd name="connsiteX0" fmla="*/ 43288 w 103435"/>
                <a:gd name="connsiteY0" fmla="*/ 76949 h 76949"/>
                <a:gd name="connsiteX1" fmla="*/ 43288 w 103435"/>
                <a:gd name="connsiteY1" fmla="*/ 16404 h 76949"/>
                <a:gd name="connsiteX2" fmla="*/ 0 w 103435"/>
                <a:gd name="connsiteY2" fmla="*/ 16404 h 76949"/>
                <a:gd name="connsiteX3" fmla="*/ 0 w 103435"/>
                <a:gd name="connsiteY3" fmla="*/ 2278 h 76949"/>
                <a:gd name="connsiteX4" fmla="*/ 103435 w 103435"/>
                <a:gd name="connsiteY4" fmla="*/ 0 h 76949"/>
                <a:gd name="connsiteX5" fmla="*/ 103435 w 103435"/>
                <a:gd name="connsiteY5" fmla="*/ 4230 h 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76949">
                  <a:moveTo>
                    <a:pt x="43288" y="76949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5" name="Forme libre : forme 934">
              <a:extLst>
                <a:ext uri="{FF2B5EF4-FFF2-40B4-BE49-F238E27FC236}">
                  <a16:creationId xmlns="" xmlns:a16="http://schemas.microsoft.com/office/drawing/2014/main" id="{352A9204-99DE-4A12-9185-D55A857434F8}"/>
                </a:ext>
              </a:extLst>
            </p:cNvPr>
            <p:cNvSpPr/>
            <p:nvPr/>
          </p:nvSpPr>
          <p:spPr>
            <a:xfrm rot="7484129">
              <a:off x="5840960" y="34158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6" name="Forme libre : forme 935">
              <a:extLst>
                <a:ext uri="{FF2B5EF4-FFF2-40B4-BE49-F238E27FC236}">
                  <a16:creationId xmlns="" xmlns:a16="http://schemas.microsoft.com/office/drawing/2014/main" id="{1AF7DA6B-CCB6-40AE-904E-CD1E7D32B1FE}"/>
                </a:ext>
              </a:extLst>
            </p:cNvPr>
            <p:cNvSpPr/>
            <p:nvPr/>
          </p:nvSpPr>
          <p:spPr>
            <a:xfrm rot="13089394">
              <a:off x="5945780" y="338233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7" name="Forme libre : forme 936">
              <a:extLst>
                <a:ext uri="{FF2B5EF4-FFF2-40B4-BE49-F238E27FC236}">
                  <a16:creationId xmlns="" xmlns:a16="http://schemas.microsoft.com/office/drawing/2014/main" id="{92F73C9C-D47A-4DBF-A36A-63EFBB8F7092}"/>
                </a:ext>
              </a:extLst>
            </p:cNvPr>
            <p:cNvSpPr/>
            <p:nvPr/>
          </p:nvSpPr>
          <p:spPr>
            <a:xfrm rot="8716295">
              <a:off x="6131365" y="319065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8" name="Forme libre : forme 937">
              <a:extLst>
                <a:ext uri="{FF2B5EF4-FFF2-40B4-BE49-F238E27FC236}">
                  <a16:creationId xmlns="" xmlns:a16="http://schemas.microsoft.com/office/drawing/2014/main" id="{86E70207-E48B-40D3-9AE0-B4D98BA8D82A}"/>
                </a:ext>
              </a:extLst>
            </p:cNvPr>
            <p:cNvSpPr/>
            <p:nvPr/>
          </p:nvSpPr>
          <p:spPr>
            <a:xfrm rot="8716295">
              <a:off x="6079560" y="308706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9" name="Forme libre : forme 938">
              <a:extLst>
                <a:ext uri="{FF2B5EF4-FFF2-40B4-BE49-F238E27FC236}">
                  <a16:creationId xmlns="" xmlns:a16="http://schemas.microsoft.com/office/drawing/2014/main" id="{578F257E-8AEA-4C62-8BCB-A3EC01FA30A5}"/>
                </a:ext>
              </a:extLst>
            </p:cNvPr>
            <p:cNvSpPr/>
            <p:nvPr/>
          </p:nvSpPr>
          <p:spPr>
            <a:xfrm rot="8716295">
              <a:off x="5836314" y="31172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0" name="Forme libre : forme 939">
              <a:extLst>
                <a:ext uri="{FF2B5EF4-FFF2-40B4-BE49-F238E27FC236}">
                  <a16:creationId xmlns="" xmlns:a16="http://schemas.microsoft.com/office/drawing/2014/main" id="{A29AEA70-F7EC-4CA7-971C-78399CA63009}"/>
                </a:ext>
              </a:extLst>
            </p:cNvPr>
            <p:cNvSpPr/>
            <p:nvPr/>
          </p:nvSpPr>
          <p:spPr>
            <a:xfrm rot="8716295">
              <a:off x="6013766" y="295804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1" name="Forme libre : forme 940">
              <a:extLst>
                <a:ext uri="{FF2B5EF4-FFF2-40B4-BE49-F238E27FC236}">
                  <a16:creationId xmlns="" xmlns:a16="http://schemas.microsoft.com/office/drawing/2014/main" id="{96E0F3D2-C3AC-4108-AFBE-445ECA00ACA7}"/>
                </a:ext>
              </a:extLst>
            </p:cNvPr>
            <p:cNvSpPr/>
            <p:nvPr/>
          </p:nvSpPr>
          <p:spPr>
            <a:xfrm rot="8716295">
              <a:off x="5720177" y="4097348"/>
              <a:ext cx="142168" cy="131086"/>
            </a:xfrm>
            <a:custGeom>
              <a:avLst/>
              <a:gdLst>
                <a:gd name="connsiteX0" fmla="*/ 81108 w 142168"/>
                <a:gd name="connsiteY0" fmla="*/ 131086 h 131086"/>
                <a:gd name="connsiteX1" fmla="*/ 81108 w 142168"/>
                <a:gd name="connsiteY1" fmla="*/ 69717 h 131086"/>
                <a:gd name="connsiteX2" fmla="*/ 81108 w 142168"/>
                <a:gd name="connsiteY2" fmla="*/ 65616 h 131086"/>
                <a:gd name="connsiteX3" fmla="*/ 60604 w 142168"/>
                <a:gd name="connsiteY3" fmla="*/ 50123 h 131086"/>
                <a:gd name="connsiteX4" fmla="*/ 0 w 142168"/>
                <a:gd name="connsiteY4" fmla="*/ 50123 h 131086"/>
                <a:gd name="connsiteX5" fmla="*/ 0 w 142168"/>
                <a:gd name="connsiteY5" fmla="*/ 0 h 131086"/>
                <a:gd name="connsiteX6" fmla="*/ 85209 w 142168"/>
                <a:gd name="connsiteY6" fmla="*/ 0 h 131086"/>
                <a:gd name="connsiteX7" fmla="*/ 142167 w 142168"/>
                <a:gd name="connsiteY7" fmla="*/ 50123 h 131086"/>
                <a:gd name="connsiteX8" fmla="*/ 142168 w 142168"/>
                <a:gd name="connsiteY8" fmla="*/ 57264 h 1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31086">
                  <a:moveTo>
                    <a:pt x="81108" y="131086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lnTo>
                    <a:pt x="142168" y="57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2" name="Forme libre : forme 941">
              <a:extLst>
                <a:ext uri="{FF2B5EF4-FFF2-40B4-BE49-F238E27FC236}">
                  <a16:creationId xmlns="" xmlns:a16="http://schemas.microsoft.com/office/drawing/2014/main" id="{D0A7ABF4-BCEC-4B57-BCB3-E83AC5575A2E}"/>
                </a:ext>
              </a:extLst>
            </p:cNvPr>
            <p:cNvSpPr/>
            <p:nvPr/>
          </p:nvSpPr>
          <p:spPr>
            <a:xfrm rot="8716295">
              <a:off x="5781545" y="403405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3" name="Forme libre : forme 942">
              <a:extLst>
                <a:ext uri="{FF2B5EF4-FFF2-40B4-BE49-F238E27FC236}">
                  <a16:creationId xmlns="" xmlns:a16="http://schemas.microsoft.com/office/drawing/2014/main" id="{E7410290-1E3A-47AF-BA4D-8362B73A00E3}"/>
                </a:ext>
              </a:extLst>
            </p:cNvPr>
            <p:cNvSpPr/>
            <p:nvPr/>
          </p:nvSpPr>
          <p:spPr>
            <a:xfrm rot="8716295">
              <a:off x="5736695" y="394777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4" name="Forme libre : forme 943">
              <a:extLst>
                <a:ext uri="{FF2B5EF4-FFF2-40B4-BE49-F238E27FC236}">
                  <a16:creationId xmlns="" xmlns:a16="http://schemas.microsoft.com/office/drawing/2014/main" id="{9BED9B6C-47E6-4D5F-928F-91F5377B4250}"/>
                </a:ext>
              </a:extLst>
            </p:cNvPr>
            <p:cNvSpPr/>
            <p:nvPr/>
          </p:nvSpPr>
          <p:spPr>
            <a:xfrm rot="8716295">
              <a:off x="5702441" y="4247935"/>
              <a:ext cx="103435" cy="94974"/>
            </a:xfrm>
            <a:custGeom>
              <a:avLst/>
              <a:gdLst>
                <a:gd name="connsiteX0" fmla="*/ 43288 w 103435"/>
                <a:gd name="connsiteY0" fmla="*/ 94974 h 94974"/>
                <a:gd name="connsiteX1" fmla="*/ 43288 w 103435"/>
                <a:gd name="connsiteY1" fmla="*/ 16404 h 94974"/>
                <a:gd name="connsiteX2" fmla="*/ 0 w 103435"/>
                <a:gd name="connsiteY2" fmla="*/ 16404 h 94974"/>
                <a:gd name="connsiteX3" fmla="*/ 0 w 103435"/>
                <a:gd name="connsiteY3" fmla="*/ 2278 h 94974"/>
                <a:gd name="connsiteX4" fmla="*/ 103435 w 103435"/>
                <a:gd name="connsiteY4" fmla="*/ 0 h 94974"/>
                <a:gd name="connsiteX5" fmla="*/ 103435 w 103435"/>
                <a:gd name="connsiteY5" fmla="*/ 22255 h 9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94974">
                  <a:moveTo>
                    <a:pt x="43288" y="94974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22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5" name="Forme libre : forme 944">
              <a:extLst>
                <a:ext uri="{FF2B5EF4-FFF2-40B4-BE49-F238E27FC236}">
                  <a16:creationId xmlns="" xmlns:a16="http://schemas.microsoft.com/office/drawing/2014/main" id="{3B973B62-C6C8-4FF1-84DA-2CF100C6F600}"/>
                </a:ext>
              </a:extLst>
            </p:cNvPr>
            <p:cNvSpPr/>
            <p:nvPr/>
          </p:nvSpPr>
          <p:spPr>
            <a:xfrm rot="8716295">
              <a:off x="5981252" y="375465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6" name="Forme libre : forme 945">
              <a:extLst>
                <a:ext uri="{FF2B5EF4-FFF2-40B4-BE49-F238E27FC236}">
                  <a16:creationId xmlns="" xmlns:a16="http://schemas.microsoft.com/office/drawing/2014/main" id="{2AF0D86E-53FF-404D-972C-BFC50DCEBF42}"/>
                </a:ext>
              </a:extLst>
            </p:cNvPr>
            <p:cNvSpPr/>
            <p:nvPr/>
          </p:nvSpPr>
          <p:spPr>
            <a:xfrm rot="8716295">
              <a:off x="6070644" y="378389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7" name="Forme libre : forme 946">
              <a:extLst>
                <a:ext uri="{FF2B5EF4-FFF2-40B4-BE49-F238E27FC236}">
                  <a16:creationId xmlns="" xmlns:a16="http://schemas.microsoft.com/office/drawing/2014/main" id="{1CD18C36-834E-4DAE-BDAA-F92E9244DC61}"/>
                </a:ext>
              </a:extLst>
            </p:cNvPr>
            <p:cNvSpPr/>
            <p:nvPr/>
          </p:nvSpPr>
          <p:spPr>
            <a:xfrm rot="8716295">
              <a:off x="5869018" y="384320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8" name="Forme libre : forme 947">
              <a:extLst>
                <a:ext uri="{FF2B5EF4-FFF2-40B4-BE49-F238E27FC236}">
                  <a16:creationId xmlns="" xmlns:a16="http://schemas.microsoft.com/office/drawing/2014/main" id="{3C7E1362-5870-4F46-928D-1A08D53107E4}"/>
                </a:ext>
              </a:extLst>
            </p:cNvPr>
            <p:cNvSpPr/>
            <p:nvPr/>
          </p:nvSpPr>
          <p:spPr>
            <a:xfrm rot="8716295">
              <a:off x="5744116" y="363452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9" name="Forme libre : forme 948">
              <a:extLst>
                <a:ext uri="{FF2B5EF4-FFF2-40B4-BE49-F238E27FC236}">
                  <a16:creationId xmlns="" xmlns:a16="http://schemas.microsoft.com/office/drawing/2014/main" id="{0C5E2F6B-6631-4816-8A8A-1BB8467E77D2}"/>
                </a:ext>
              </a:extLst>
            </p:cNvPr>
            <p:cNvSpPr/>
            <p:nvPr/>
          </p:nvSpPr>
          <p:spPr>
            <a:xfrm rot="8716295">
              <a:off x="5959196" y="388415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0" name="Forme libre : forme 949">
              <a:extLst>
                <a:ext uri="{FF2B5EF4-FFF2-40B4-BE49-F238E27FC236}">
                  <a16:creationId xmlns="" xmlns:a16="http://schemas.microsoft.com/office/drawing/2014/main" id="{E65DCBA9-55EE-45E1-B233-4077B825D76D}"/>
                </a:ext>
              </a:extLst>
            </p:cNvPr>
            <p:cNvSpPr/>
            <p:nvPr/>
          </p:nvSpPr>
          <p:spPr>
            <a:xfrm rot="8716295">
              <a:off x="5756235" y="3750459"/>
              <a:ext cx="38930" cy="44504"/>
            </a:xfrm>
            <a:custGeom>
              <a:avLst/>
              <a:gdLst>
                <a:gd name="connsiteX0" fmla="*/ 2222 w 38930"/>
                <a:gd name="connsiteY0" fmla="*/ 44504 h 44504"/>
                <a:gd name="connsiteX1" fmla="*/ 0 w 38930"/>
                <a:gd name="connsiteY1" fmla="*/ 39242 h 44504"/>
                <a:gd name="connsiteX2" fmla="*/ 0 w 38930"/>
                <a:gd name="connsiteY2" fmla="*/ 38638 h 44504"/>
                <a:gd name="connsiteX3" fmla="*/ 11471 w 38930"/>
                <a:gd name="connsiteY3" fmla="*/ 11471 h 44504"/>
                <a:gd name="connsiteX4" fmla="*/ 38638 w 38930"/>
                <a:gd name="connsiteY4" fmla="*/ 0 h 44504"/>
                <a:gd name="connsiteX5" fmla="*/ 38930 w 38930"/>
                <a:gd name="connsiteY5" fmla="*/ 123 h 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0" h="44504">
                  <a:moveTo>
                    <a:pt x="2222" y="44504"/>
                  </a:moveTo>
                  <a:lnTo>
                    <a:pt x="0" y="39242"/>
                  </a:lnTo>
                  <a:lnTo>
                    <a:pt x="0" y="38638"/>
                  </a:lnTo>
                  <a:cubicBezTo>
                    <a:pt x="0" y="28375"/>
                    <a:pt x="4226" y="18716"/>
                    <a:pt x="11471" y="11471"/>
                  </a:cubicBezTo>
                  <a:cubicBezTo>
                    <a:pt x="18716" y="4226"/>
                    <a:pt x="28376" y="0"/>
                    <a:pt x="38638" y="0"/>
                  </a:cubicBezTo>
                  <a:lnTo>
                    <a:pt x="38930" y="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1" name="Forme libre : forme 950">
              <a:extLst>
                <a:ext uri="{FF2B5EF4-FFF2-40B4-BE49-F238E27FC236}">
                  <a16:creationId xmlns="" xmlns:a16="http://schemas.microsoft.com/office/drawing/2014/main" id="{EA118543-7877-4501-A5A0-4C2991DA5E90}"/>
                </a:ext>
              </a:extLst>
            </p:cNvPr>
            <p:cNvSpPr/>
            <p:nvPr/>
          </p:nvSpPr>
          <p:spPr>
            <a:xfrm rot="7484129">
              <a:off x="6064127" y="40755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2" name="Forme libre : forme 951">
              <a:extLst>
                <a:ext uri="{FF2B5EF4-FFF2-40B4-BE49-F238E27FC236}">
                  <a16:creationId xmlns="" xmlns:a16="http://schemas.microsoft.com/office/drawing/2014/main" id="{7AB6C3EC-555A-4C76-B15E-AAB3CAAF24B3}"/>
                </a:ext>
              </a:extLst>
            </p:cNvPr>
            <p:cNvSpPr/>
            <p:nvPr/>
          </p:nvSpPr>
          <p:spPr>
            <a:xfrm rot="13089394">
              <a:off x="6168947" y="404203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3" name="Forme libre : forme 952">
              <a:extLst>
                <a:ext uri="{FF2B5EF4-FFF2-40B4-BE49-F238E27FC236}">
                  <a16:creationId xmlns="" xmlns:a16="http://schemas.microsoft.com/office/drawing/2014/main" id="{963A3DD5-51DE-4848-9EB9-5B90B6B81918}"/>
                </a:ext>
              </a:extLst>
            </p:cNvPr>
            <p:cNvSpPr/>
            <p:nvPr/>
          </p:nvSpPr>
          <p:spPr>
            <a:xfrm rot="8716295">
              <a:off x="6354532" y="385035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4" name="Forme libre : forme 953">
              <a:extLst>
                <a:ext uri="{FF2B5EF4-FFF2-40B4-BE49-F238E27FC236}">
                  <a16:creationId xmlns="" xmlns:a16="http://schemas.microsoft.com/office/drawing/2014/main" id="{995C729E-49BA-4503-863A-2DDC26B4CD56}"/>
                </a:ext>
              </a:extLst>
            </p:cNvPr>
            <p:cNvSpPr/>
            <p:nvPr/>
          </p:nvSpPr>
          <p:spPr>
            <a:xfrm rot="8716295">
              <a:off x="6302727" y="374676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5" name="Forme libre : forme 954">
              <a:extLst>
                <a:ext uri="{FF2B5EF4-FFF2-40B4-BE49-F238E27FC236}">
                  <a16:creationId xmlns="" xmlns:a16="http://schemas.microsoft.com/office/drawing/2014/main" id="{B68D55F1-87C8-418D-9415-5E30511E82CD}"/>
                </a:ext>
              </a:extLst>
            </p:cNvPr>
            <p:cNvSpPr/>
            <p:nvPr/>
          </p:nvSpPr>
          <p:spPr>
            <a:xfrm rot="8716295">
              <a:off x="6059481" y="37769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6" name="Forme libre : forme 955">
              <a:extLst>
                <a:ext uri="{FF2B5EF4-FFF2-40B4-BE49-F238E27FC236}">
                  <a16:creationId xmlns="" xmlns:a16="http://schemas.microsoft.com/office/drawing/2014/main" id="{C863A7CC-4158-4F17-9AE2-A72A139B887C}"/>
                </a:ext>
              </a:extLst>
            </p:cNvPr>
            <p:cNvSpPr/>
            <p:nvPr/>
          </p:nvSpPr>
          <p:spPr>
            <a:xfrm rot="8716295">
              <a:off x="6236933" y="361774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7" name="Forme libre : forme 956">
              <a:extLst>
                <a:ext uri="{FF2B5EF4-FFF2-40B4-BE49-F238E27FC236}">
                  <a16:creationId xmlns="" xmlns:a16="http://schemas.microsoft.com/office/drawing/2014/main" id="{FAF82776-068F-41C0-96DF-85F697986F49}"/>
                </a:ext>
              </a:extLst>
            </p:cNvPr>
            <p:cNvSpPr/>
            <p:nvPr/>
          </p:nvSpPr>
          <p:spPr>
            <a:xfrm rot="8716295">
              <a:off x="5646341" y="5012072"/>
              <a:ext cx="61128" cy="44199"/>
            </a:xfrm>
            <a:custGeom>
              <a:avLst/>
              <a:gdLst>
                <a:gd name="connsiteX0" fmla="*/ 0 w 61128"/>
                <a:gd name="connsiteY0" fmla="*/ 44199 h 44199"/>
                <a:gd name="connsiteX1" fmla="*/ 0 w 61128"/>
                <a:gd name="connsiteY1" fmla="*/ 0 h 44199"/>
                <a:gd name="connsiteX2" fmla="*/ 61128 w 61128"/>
                <a:gd name="connsiteY2" fmla="*/ 0 h 44199"/>
                <a:gd name="connsiteX3" fmla="*/ 24570 w 61128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28" h="44199">
                  <a:moveTo>
                    <a:pt x="0" y="44199"/>
                  </a:moveTo>
                  <a:lnTo>
                    <a:pt x="0" y="0"/>
                  </a:lnTo>
                  <a:lnTo>
                    <a:pt x="61128" y="0"/>
                  </a:lnTo>
                  <a:lnTo>
                    <a:pt x="2457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8" name="Forme libre : forme 957">
              <a:extLst>
                <a:ext uri="{FF2B5EF4-FFF2-40B4-BE49-F238E27FC236}">
                  <a16:creationId xmlns="" xmlns:a16="http://schemas.microsoft.com/office/drawing/2014/main" id="{5D62A47A-9C19-4F62-9A51-E8D6D493BCBB}"/>
                </a:ext>
              </a:extLst>
            </p:cNvPr>
            <p:cNvSpPr/>
            <p:nvPr/>
          </p:nvSpPr>
          <p:spPr>
            <a:xfrm rot="8716295">
              <a:off x="5686469" y="4948149"/>
              <a:ext cx="225182" cy="162840"/>
            </a:xfrm>
            <a:custGeom>
              <a:avLst/>
              <a:gdLst>
                <a:gd name="connsiteX0" fmla="*/ 6986 w 225182"/>
                <a:gd name="connsiteY0" fmla="*/ 162840 h 162840"/>
                <a:gd name="connsiteX1" fmla="*/ 0 w 225182"/>
                <a:gd name="connsiteY1" fmla="*/ 153167 h 162840"/>
                <a:gd name="connsiteX2" fmla="*/ 127370 w 225182"/>
                <a:gd name="connsiteY2" fmla="*/ 33321 h 162840"/>
                <a:gd name="connsiteX3" fmla="*/ 191862 w 225182"/>
                <a:gd name="connsiteY3" fmla="*/ 0 h 162840"/>
                <a:gd name="connsiteX4" fmla="*/ 196795 w 225182"/>
                <a:gd name="connsiteY4" fmla="*/ 1164 h 162840"/>
                <a:gd name="connsiteX5" fmla="*/ 219028 w 225182"/>
                <a:gd name="connsiteY5" fmla="*/ 16575 h 162840"/>
                <a:gd name="connsiteX6" fmla="*/ 225182 w 225182"/>
                <a:gd name="connsiteY6" fmla="*/ 39770 h 162840"/>
                <a:gd name="connsiteX7" fmla="*/ 194012 w 225182"/>
                <a:gd name="connsiteY7" fmla="*/ 81689 h 162840"/>
                <a:gd name="connsiteX8" fmla="*/ 194548 w 225182"/>
                <a:gd name="connsiteY8" fmla="*/ 81689 h 16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82" h="162840">
                  <a:moveTo>
                    <a:pt x="6986" y="162840"/>
                  </a:moveTo>
                  <a:lnTo>
                    <a:pt x="0" y="153167"/>
                  </a:lnTo>
                  <a:lnTo>
                    <a:pt x="127370" y="33321"/>
                  </a:lnTo>
                  <a:cubicBezTo>
                    <a:pt x="143493" y="14511"/>
                    <a:pt x="166602" y="2687"/>
                    <a:pt x="191862" y="0"/>
                  </a:cubicBezTo>
                  <a:lnTo>
                    <a:pt x="196795" y="1164"/>
                  </a:lnTo>
                  <a:lnTo>
                    <a:pt x="219028" y="16575"/>
                  </a:lnTo>
                  <a:lnTo>
                    <a:pt x="225182" y="39770"/>
                  </a:lnTo>
                  <a:cubicBezTo>
                    <a:pt x="223570" y="58580"/>
                    <a:pt x="211208" y="74165"/>
                    <a:pt x="194012" y="81689"/>
                  </a:cubicBezTo>
                  <a:lnTo>
                    <a:pt x="19454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9" name="Forme libre : forme 958">
              <a:extLst>
                <a:ext uri="{FF2B5EF4-FFF2-40B4-BE49-F238E27FC236}">
                  <a16:creationId xmlns="" xmlns:a16="http://schemas.microsoft.com/office/drawing/2014/main" id="{2F2DED4E-A984-4BA6-A236-177692C90757}"/>
                </a:ext>
              </a:extLst>
            </p:cNvPr>
            <p:cNvSpPr/>
            <p:nvPr/>
          </p:nvSpPr>
          <p:spPr>
            <a:xfrm rot="8716295">
              <a:off x="5646189" y="4843185"/>
              <a:ext cx="103263" cy="109760"/>
            </a:xfrm>
            <a:custGeom>
              <a:avLst/>
              <a:gdLst>
                <a:gd name="connsiteX0" fmla="*/ 17478 w 103263"/>
                <a:gd name="connsiteY0" fmla="*/ 101182 h 109760"/>
                <a:gd name="connsiteX1" fmla="*/ 0 w 103263"/>
                <a:gd name="connsiteY1" fmla="*/ 59790 h 109760"/>
                <a:gd name="connsiteX2" fmla="*/ 0 w 103263"/>
                <a:gd name="connsiteY2" fmla="*/ 58869 h 109760"/>
                <a:gd name="connsiteX3" fmla="*/ 17477 w 103263"/>
                <a:gd name="connsiteY3" fmla="*/ 17477 h 109760"/>
                <a:gd name="connsiteX4" fmla="*/ 58869 w 103263"/>
                <a:gd name="connsiteY4" fmla="*/ 0 h 109760"/>
                <a:gd name="connsiteX5" fmla="*/ 100262 w 103263"/>
                <a:gd name="connsiteY5" fmla="*/ 17478 h 109760"/>
                <a:gd name="connsiteX6" fmla="*/ 103263 w 103263"/>
                <a:gd name="connsiteY6" fmla="*/ 21889 h 109760"/>
                <a:gd name="connsiteX7" fmla="*/ 30583 w 103263"/>
                <a:gd name="connsiteY7" fmla="*/ 109760 h 10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63" h="109760">
                  <a:moveTo>
                    <a:pt x="17478" y="101182"/>
                  </a:moveTo>
                  <a:cubicBezTo>
                    <a:pt x="6440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2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40"/>
                    <a:pt x="100262" y="17478"/>
                  </a:cubicBezTo>
                  <a:lnTo>
                    <a:pt x="103263" y="21889"/>
                  </a:lnTo>
                  <a:lnTo>
                    <a:pt x="30583" y="10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0" name="Forme libre : forme 959">
              <a:extLst>
                <a:ext uri="{FF2B5EF4-FFF2-40B4-BE49-F238E27FC236}">
                  <a16:creationId xmlns="" xmlns:a16="http://schemas.microsoft.com/office/drawing/2014/main" id="{A6F97576-1723-4483-ABFD-51F7D8B729B6}"/>
                </a:ext>
              </a:extLst>
            </p:cNvPr>
            <p:cNvSpPr/>
            <p:nvPr/>
          </p:nvSpPr>
          <p:spPr>
            <a:xfrm rot="8716295">
              <a:off x="5912192" y="5052711"/>
              <a:ext cx="199936" cy="162182"/>
            </a:xfrm>
            <a:custGeom>
              <a:avLst/>
              <a:gdLst>
                <a:gd name="connsiteX0" fmla="*/ 25299 w 199936"/>
                <a:gd name="connsiteY0" fmla="*/ 132591 h 162182"/>
                <a:gd name="connsiteX1" fmla="*/ 0 w 199936"/>
                <a:gd name="connsiteY1" fmla="*/ 31395 h 162182"/>
                <a:gd name="connsiteX2" fmla="*/ 0 w 199936"/>
                <a:gd name="connsiteY2" fmla="*/ 0 h 162182"/>
                <a:gd name="connsiteX3" fmla="*/ 92209 w 199936"/>
                <a:gd name="connsiteY3" fmla="*/ 63916 h 162182"/>
                <a:gd name="connsiteX4" fmla="*/ 93547 w 199936"/>
                <a:gd name="connsiteY4" fmla="*/ 73168 h 162182"/>
                <a:gd name="connsiteX5" fmla="*/ 118478 w 199936"/>
                <a:gd name="connsiteY5" fmla="*/ 102291 h 162182"/>
                <a:gd name="connsiteX6" fmla="*/ 160439 w 199936"/>
                <a:gd name="connsiteY6" fmla="*/ 111210 h 162182"/>
                <a:gd name="connsiteX7" fmla="*/ 199936 w 199936"/>
                <a:gd name="connsiteY7" fmla="*/ 138589 h 162182"/>
                <a:gd name="connsiteX8" fmla="*/ 189080 w 199936"/>
                <a:gd name="connsiteY8" fmla="*/ 143328 h 162182"/>
                <a:gd name="connsiteX9" fmla="*/ 97665 w 199936"/>
                <a:gd name="connsiteY9" fmla="*/ 162008 h 162182"/>
                <a:gd name="connsiteX10" fmla="*/ 25299 w 199936"/>
                <a:gd name="connsiteY10" fmla="*/ 132591 h 1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36" h="162182">
                  <a:moveTo>
                    <a:pt x="25299" y="132591"/>
                  </a:moveTo>
                  <a:cubicBezTo>
                    <a:pt x="5295" y="113175"/>
                    <a:pt x="0" y="79640"/>
                    <a:pt x="0" y="31395"/>
                  </a:cubicBezTo>
                  <a:lnTo>
                    <a:pt x="0" y="0"/>
                  </a:lnTo>
                  <a:lnTo>
                    <a:pt x="92209" y="63916"/>
                  </a:lnTo>
                  <a:lnTo>
                    <a:pt x="93547" y="73168"/>
                  </a:lnTo>
                  <a:cubicBezTo>
                    <a:pt x="98254" y="86111"/>
                    <a:pt x="106638" y="95819"/>
                    <a:pt x="118478" y="102291"/>
                  </a:cubicBezTo>
                  <a:lnTo>
                    <a:pt x="160439" y="111210"/>
                  </a:lnTo>
                  <a:lnTo>
                    <a:pt x="199936" y="138589"/>
                  </a:lnTo>
                  <a:lnTo>
                    <a:pt x="189080" y="143328"/>
                  </a:lnTo>
                  <a:cubicBezTo>
                    <a:pt x="154735" y="155095"/>
                    <a:pt x="122082" y="160537"/>
                    <a:pt x="97665" y="162008"/>
                  </a:cubicBezTo>
                  <a:cubicBezTo>
                    <a:pt x="70602" y="163773"/>
                    <a:pt x="44126" y="152006"/>
                    <a:pt x="25299" y="1325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1" name="Forme libre : forme 960">
              <a:extLst>
                <a:ext uri="{FF2B5EF4-FFF2-40B4-BE49-F238E27FC236}">
                  <a16:creationId xmlns="" xmlns:a16="http://schemas.microsoft.com/office/drawing/2014/main" id="{90B8ABE7-A5DD-43D8-841B-962E7DF13DBB}"/>
                </a:ext>
              </a:extLst>
            </p:cNvPr>
            <p:cNvSpPr/>
            <p:nvPr/>
          </p:nvSpPr>
          <p:spPr>
            <a:xfrm rot="8716295">
              <a:off x="6391313" y="5109036"/>
              <a:ext cx="48754" cy="53077"/>
            </a:xfrm>
            <a:custGeom>
              <a:avLst/>
              <a:gdLst>
                <a:gd name="connsiteX0" fmla="*/ 0 w 48754"/>
                <a:gd name="connsiteY0" fmla="*/ 53077 h 53077"/>
                <a:gd name="connsiteX1" fmla="*/ 0 w 48754"/>
                <a:gd name="connsiteY1" fmla="*/ 0 h 53077"/>
                <a:gd name="connsiteX2" fmla="*/ 48754 w 48754"/>
                <a:gd name="connsiteY2" fmla="*/ 33794 h 5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54" h="53077">
                  <a:moveTo>
                    <a:pt x="0" y="53077"/>
                  </a:moveTo>
                  <a:lnTo>
                    <a:pt x="0" y="0"/>
                  </a:lnTo>
                  <a:lnTo>
                    <a:pt x="48754" y="33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2" name="Forme libre : forme 961">
              <a:extLst>
                <a:ext uri="{FF2B5EF4-FFF2-40B4-BE49-F238E27FC236}">
                  <a16:creationId xmlns="" xmlns:a16="http://schemas.microsoft.com/office/drawing/2014/main" id="{FE1A44B8-6EFF-4767-8A7A-1368FB776C2C}"/>
                </a:ext>
              </a:extLst>
            </p:cNvPr>
            <p:cNvSpPr/>
            <p:nvPr/>
          </p:nvSpPr>
          <p:spPr>
            <a:xfrm rot="8716295">
              <a:off x="6604006" y="5086303"/>
              <a:ext cx="59107" cy="81271"/>
            </a:xfrm>
            <a:custGeom>
              <a:avLst/>
              <a:gdLst>
                <a:gd name="connsiteX0" fmla="*/ 0 w 59107"/>
                <a:gd name="connsiteY0" fmla="*/ 81271 h 81271"/>
                <a:gd name="connsiteX1" fmla="*/ 0 w 59107"/>
                <a:gd name="connsiteY1" fmla="*/ 0 h 81271"/>
                <a:gd name="connsiteX2" fmla="*/ 59107 w 59107"/>
                <a:gd name="connsiteY2" fmla="*/ 40971 h 8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07" h="81271">
                  <a:moveTo>
                    <a:pt x="0" y="81271"/>
                  </a:moveTo>
                  <a:lnTo>
                    <a:pt x="0" y="0"/>
                  </a:lnTo>
                  <a:lnTo>
                    <a:pt x="59107" y="409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3" name="Forme libre : forme 962">
              <a:extLst>
                <a:ext uri="{FF2B5EF4-FFF2-40B4-BE49-F238E27FC236}">
                  <a16:creationId xmlns="" xmlns:a16="http://schemas.microsoft.com/office/drawing/2014/main" id="{564969A8-6844-48A3-9D81-0C8C78AA871A}"/>
                </a:ext>
              </a:extLst>
            </p:cNvPr>
            <p:cNvSpPr/>
            <p:nvPr/>
          </p:nvSpPr>
          <p:spPr>
            <a:xfrm rot="8716295">
              <a:off x="6183968" y="4952734"/>
              <a:ext cx="202937" cy="195874"/>
            </a:xfrm>
            <a:custGeom>
              <a:avLst/>
              <a:gdLst>
                <a:gd name="connsiteX0" fmla="*/ 90709 w 202937"/>
                <a:gd name="connsiteY0" fmla="*/ 195874 h 195874"/>
                <a:gd name="connsiteX1" fmla="*/ 47847 w 202937"/>
                <a:gd name="connsiteY1" fmla="*/ 116129 h 195874"/>
                <a:gd name="connsiteX2" fmla="*/ 69777 w 202937"/>
                <a:gd name="connsiteY2" fmla="*/ 55323 h 195874"/>
                <a:gd name="connsiteX3" fmla="*/ 0 w 202937"/>
                <a:gd name="connsiteY3" fmla="*/ 55323 h 195874"/>
                <a:gd name="connsiteX4" fmla="*/ 0 w 202937"/>
                <a:gd name="connsiteY4" fmla="*/ 0 h 195874"/>
                <a:gd name="connsiteX5" fmla="*/ 123124 w 202937"/>
                <a:gd name="connsiteY5" fmla="*/ 0 h 195874"/>
                <a:gd name="connsiteX6" fmla="*/ 202937 w 202937"/>
                <a:gd name="connsiteY6" fmla="*/ 55323 h 195874"/>
                <a:gd name="connsiteX7" fmla="*/ 139055 w 20293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93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23124" y="0"/>
                  </a:lnTo>
                  <a:lnTo>
                    <a:pt x="20293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4" name="Forme libre : forme 963">
              <a:extLst>
                <a:ext uri="{FF2B5EF4-FFF2-40B4-BE49-F238E27FC236}">
                  <a16:creationId xmlns="" xmlns:a16="http://schemas.microsoft.com/office/drawing/2014/main" id="{08AD032C-6C86-4845-A4B0-3D6B054ABD87}"/>
                </a:ext>
              </a:extLst>
            </p:cNvPr>
            <p:cNvSpPr/>
            <p:nvPr/>
          </p:nvSpPr>
          <p:spPr>
            <a:xfrm rot="8716295">
              <a:off x="6161279" y="50531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5" name="Forme libre : forme 964">
              <a:extLst>
                <a:ext uri="{FF2B5EF4-FFF2-40B4-BE49-F238E27FC236}">
                  <a16:creationId xmlns="" xmlns:a16="http://schemas.microsoft.com/office/drawing/2014/main" id="{1634811C-B4C0-451B-962C-E46A7CD8B922}"/>
                </a:ext>
              </a:extLst>
            </p:cNvPr>
            <p:cNvSpPr/>
            <p:nvPr/>
          </p:nvSpPr>
          <p:spPr>
            <a:xfrm rot="8716295">
              <a:off x="6931575" y="5125548"/>
              <a:ext cx="28968" cy="21142"/>
            </a:xfrm>
            <a:custGeom>
              <a:avLst/>
              <a:gdLst>
                <a:gd name="connsiteX0" fmla="*/ 6986 w 28968"/>
                <a:gd name="connsiteY0" fmla="*/ 21142 h 21142"/>
                <a:gd name="connsiteX1" fmla="*/ 0 w 28968"/>
                <a:gd name="connsiteY1" fmla="*/ 11469 h 21142"/>
                <a:gd name="connsiteX2" fmla="*/ 12189 w 28968"/>
                <a:gd name="connsiteY2" fmla="*/ 0 h 21142"/>
                <a:gd name="connsiteX3" fmla="*/ 28968 w 28968"/>
                <a:gd name="connsiteY3" fmla="*/ 11631 h 2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8" h="21142">
                  <a:moveTo>
                    <a:pt x="6986" y="21142"/>
                  </a:moveTo>
                  <a:lnTo>
                    <a:pt x="0" y="11469"/>
                  </a:lnTo>
                  <a:lnTo>
                    <a:pt x="12189" y="0"/>
                  </a:lnTo>
                  <a:lnTo>
                    <a:pt x="28968" y="116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6" name="Forme libre : forme 965">
              <a:extLst>
                <a:ext uri="{FF2B5EF4-FFF2-40B4-BE49-F238E27FC236}">
                  <a16:creationId xmlns="" xmlns:a16="http://schemas.microsoft.com/office/drawing/2014/main" id="{4DAB4475-0622-4D27-8698-19DE6A41164E}"/>
                </a:ext>
              </a:extLst>
            </p:cNvPr>
            <p:cNvSpPr/>
            <p:nvPr/>
          </p:nvSpPr>
          <p:spPr>
            <a:xfrm rot="8716295">
              <a:off x="6737940" y="5060558"/>
              <a:ext cx="113691" cy="106472"/>
            </a:xfrm>
            <a:custGeom>
              <a:avLst/>
              <a:gdLst>
                <a:gd name="connsiteX0" fmla="*/ 17478 w 113691"/>
                <a:gd name="connsiteY0" fmla="*/ 89915 h 106472"/>
                <a:gd name="connsiteX1" fmla="*/ 0 w 113691"/>
                <a:gd name="connsiteY1" fmla="*/ 48523 h 106472"/>
                <a:gd name="connsiteX2" fmla="*/ 0 w 113691"/>
                <a:gd name="connsiteY2" fmla="*/ 47602 h 106472"/>
                <a:gd name="connsiteX3" fmla="*/ 17477 w 113691"/>
                <a:gd name="connsiteY3" fmla="*/ 6210 h 106472"/>
                <a:gd name="connsiteX4" fmla="*/ 32186 w 113691"/>
                <a:gd name="connsiteY4" fmla="*/ 0 h 106472"/>
                <a:gd name="connsiteX5" fmla="*/ 113691 w 113691"/>
                <a:gd name="connsiteY5" fmla="*/ 56496 h 106472"/>
                <a:gd name="connsiteX6" fmla="*/ 100263 w 113691"/>
                <a:gd name="connsiteY6" fmla="*/ 88995 h 106472"/>
                <a:gd name="connsiteX7" fmla="*/ 58869 w 113691"/>
                <a:gd name="connsiteY7" fmla="*/ 106472 h 106472"/>
                <a:gd name="connsiteX8" fmla="*/ 17478 w 113691"/>
                <a:gd name="connsiteY8" fmla="*/ 89915 h 10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91" h="106472">
                  <a:moveTo>
                    <a:pt x="17478" y="89915"/>
                  </a:moveTo>
                  <a:cubicBezTo>
                    <a:pt x="6440" y="78877"/>
                    <a:pt x="0" y="64159"/>
                    <a:pt x="0" y="48523"/>
                  </a:cubicBezTo>
                  <a:lnTo>
                    <a:pt x="0" y="47602"/>
                  </a:lnTo>
                  <a:cubicBezTo>
                    <a:pt x="0" y="31965"/>
                    <a:pt x="6439" y="17248"/>
                    <a:pt x="17477" y="6210"/>
                  </a:cubicBezTo>
                  <a:lnTo>
                    <a:pt x="32186" y="0"/>
                  </a:lnTo>
                  <a:lnTo>
                    <a:pt x="113691" y="56496"/>
                  </a:lnTo>
                  <a:lnTo>
                    <a:pt x="100263" y="88995"/>
                  </a:lnTo>
                  <a:cubicBezTo>
                    <a:pt x="89224" y="100033"/>
                    <a:pt x="74507" y="106471"/>
                    <a:pt x="58869" y="106472"/>
                  </a:cubicBezTo>
                  <a:cubicBezTo>
                    <a:pt x="43233" y="106472"/>
                    <a:pt x="28515" y="100952"/>
                    <a:pt x="17478" y="89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7" name="Forme libre : forme 966">
              <a:extLst>
                <a:ext uri="{FF2B5EF4-FFF2-40B4-BE49-F238E27FC236}">
                  <a16:creationId xmlns="" xmlns:a16="http://schemas.microsoft.com/office/drawing/2014/main" id="{B623F3B8-2654-4B92-BE58-3F7E38DD0FB8}"/>
                </a:ext>
              </a:extLst>
            </p:cNvPr>
            <p:cNvSpPr/>
            <p:nvPr/>
          </p:nvSpPr>
          <p:spPr>
            <a:xfrm rot="8716295">
              <a:off x="6498383" y="5093340"/>
              <a:ext cx="58211" cy="56997"/>
            </a:xfrm>
            <a:custGeom>
              <a:avLst/>
              <a:gdLst>
                <a:gd name="connsiteX0" fmla="*/ 8658 w 58211"/>
                <a:gd name="connsiteY0" fmla="*/ 48794 h 56997"/>
                <a:gd name="connsiteX1" fmla="*/ 0 w 58211"/>
                <a:gd name="connsiteY1" fmla="*/ 28290 h 56997"/>
                <a:gd name="connsiteX2" fmla="*/ 0 w 58211"/>
                <a:gd name="connsiteY2" fmla="*/ 27833 h 56997"/>
                <a:gd name="connsiteX3" fmla="*/ 8658 w 58211"/>
                <a:gd name="connsiteY3" fmla="*/ 7329 h 56997"/>
                <a:gd name="connsiteX4" fmla="*/ 26015 w 58211"/>
                <a:gd name="connsiteY4" fmla="*/ 0 h 56997"/>
                <a:gd name="connsiteX5" fmla="*/ 55042 w 58211"/>
                <a:gd name="connsiteY5" fmla="*/ 20120 h 56997"/>
                <a:gd name="connsiteX6" fmla="*/ 58211 w 58211"/>
                <a:gd name="connsiteY6" fmla="*/ 27663 h 56997"/>
                <a:gd name="connsiteX7" fmla="*/ 49668 w 58211"/>
                <a:gd name="connsiteY7" fmla="*/ 48339 h 56997"/>
                <a:gd name="connsiteX8" fmla="*/ 29163 w 58211"/>
                <a:gd name="connsiteY8" fmla="*/ 56997 h 56997"/>
                <a:gd name="connsiteX9" fmla="*/ 8658 w 58211"/>
                <a:gd name="connsiteY9" fmla="*/ 48794 h 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6997">
                  <a:moveTo>
                    <a:pt x="8658" y="48794"/>
                  </a:moveTo>
                  <a:cubicBezTo>
                    <a:pt x="3190" y="43327"/>
                    <a:pt x="0" y="36035"/>
                    <a:pt x="0" y="28290"/>
                  </a:cubicBezTo>
                  <a:lnTo>
                    <a:pt x="0" y="27833"/>
                  </a:lnTo>
                  <a:cubicBezTo>
                    <a:pt x="0" y="20088"/>
                    <a:pt x="3190" y="12797"/>
                    <a:pt x="8658" y="7329"/>
                  </a:cubicBezTo>
                  <a:lnTo>
                    <a:pt x="26015" y="0"/>
                  </a:lnTo>
                  <a:lnTo>
                    <a:pt x="55042" y="20120"/>
                  </a:lnTo>
                  <a:lnTo>
                    <a:pt x="58211" y="27663"/>
                  </a:lnTo>
                  <a:cubicBezTo>
                    <a:pt x="58212" y="35125"/>
                    <a:pt x="55364" y="42643"/>
                    <a:pt x="49668" y="48339"/>
                  </a:cubicBezTo>
                  <a:cubicBezTo>
                    <a:pt x="44200" y="53807"/>
                    <a:pt x="36909" y="56996"/>
                    <a:pt x="29163" y="56997"/>
                  </a:cubicBezTo>
                  <a:cubicBezTo>
                    <a:pt x="21416" y="56996"/>
                    <a:pt x="14126" y="54262"/>
                    <a:pt x="8658" y="4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8" name="Forme libre : forme 967">
              <a:extLst>
                <a:ext uri="{FF2B5EF4-FFF2-40B4-BE49-F238E27FC236}">
                  <a16:creationId xmlns="" xmlns:a16="http://schemas.microsoft.com/office/drawing/2014/main" id="{09425ABD-6513-4C44-B2C5-3F8F0BD4C408}"/>
                </a:ext>
              </a:extLst>
            </p:cNvPr>
            <p:cNvSpPr/>
            <p:nvPr/>
          </p:nvSpPr>
          <p:spPr>
            <a:xfrm rot="8716295">
              <a:off x="6680467" y="49362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9" name="Forme libre : forme 968">
              <a:extLst>
                <a:ext uri="{FF2B5EF4-FFF2-40B4-BE49-F238E27FC236}">
                  <a16:creationId xmlns="" xmlns:a16="http://schemas.microsoft.com/office/drawing/2014/main" id="{9B183886-0645-4A14-8362-6B1FDC1B0148}"/>
                </a:ext>
              </a:extLst>
            </p:cNvPr>
            <p:cNvSpPr/>
            <p:nvPr/>
          </p:nvSpPr>
          <p:spPr>
            <a:xfrm rot="8716295">
              <a:off x="6106444" y="21991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0" name="Forme libre : forme 969">
              <a:extLst>
                <a:ext uri="{FF2B5EF4-FFF2-40B4-BE49-F238E27FC236}">
                  <a16:creationId xmlns="" xmlns:a16="http://schemas.microsoft.com/office/drawing/2014/main" id="{2EFB178A-8391-4919-B609-712FE3C8A80B}"/>
                </a:ext>
              </a:extLst>
            </p:cNvPr>
            <p:cNvSpPr/>
            <p:nvPr/>
          </p:nvSpPr>
          <p:spPr>
            <a:xfrm rot="8716295">
              <a:off x="6195836" y="22284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1" name="Forme libre : forme 970">
              <a:extLst>
                <a:ext uri="{FF2B5EF4-FFF2-40B4-BE49-F238E27FC236}">
                  <a16:creationId xmlns="" xmlns:a16="http://schemas.microsoft.com/office/drawing/2014/main" id="{0FFCBE3C-AA93-430F-8E5B-BDFB102AC2EA}"/>
                </a:ext>
              </a:extLst>
            </p:cNvPr>
            <p:cNvSpPr/>
            <p:nvPr/>
          </p:nvSpPr>
          <p:spPr>
            <a:xfrm rot="8716295">
              <a:off x="6150986" y="214215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2" name="Forme libre : forme 971">
              <a:extLst>
                <a:ext uri="{FF2B5EF4-FFF2-40B4-BE49-F238E27FC236}">
                  <a16:creationId xmlns="" xmlns:a16="http://schemas.microsoft.com/office/drawing/2014/main" id="{FFB53123-B577-43B0-94BC-06BEF39D167F}"/>
                </a:ext>
              </a:extLst>
            </p:cNvPr>
            <p:cNvSpPr/>
            <p:nvPr/>
          </p:nvSpPr>
          <p:spPr>
            <a:xfrm rot="8716295">
              <a:off x="5994210" y="22877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3" name="Forme libre : forme 972">
              <a:extLst>
                <a:ext uri="{FF2B5EF4-FFF2-40B4-BE49-F238E27FC236}">
                  <a16:creationId xmlns="" xmlns:a16="http://schemas.microsoft.com/office/drawing/2014/main" id="{42AC1E8A-7A0A-409A-9CF1-4E4EBD069982}"/>
                </a:ext>
              </a:extLst>
            </p:cNvPr>
            <p:cNvSpPr/>
            <p:nvPr/>
          </p:nvSpPr>
          <p:spPr>
            <a:xfrm rot="8716295">
              <a:off x="5869307" y="20790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4" name="Forme libre : forme 973">
              <a:extLst>
                <a:ext uri="{FF2B5EF4-FFF2-40B4-BE49-F238E27FC236}">
                  <a16:creationId xmlns="" xmlns:a16="http://schemas.microsoft.com/office/drawing/2014/main" id="{707943F8-782E-4969-8471-01FE2059FFE2}"/>
                </a:ext>
              </a:extLst>
            </p:cNvPr>
            <p:cNvSpPr/>
            <p:nvPr/>
          </p:nvSpPr>
          <p:spPr>
            <a:xfrm rot="8716295">
              <a:off x="5980698" y="1897979"/>
              <a:ext cx="151619" cy="350829"/>
            </a:xfrm>
            <a:custGeom>
              <a:avLst/>
              <a:gdLst>
                <a:gd name="connsiteX0" fmla="*/ 25299 w 151619"/>
                <a:gd name="connsiteY0" fmla="*/ 321238 h 350829"/>
                <a:gd name="connsiteX1" fmla="*/ 0 w 151619"/>
                <a:gd name="connsiteY1" fmla="*/ 220042 h 350829"/>
                <a:gd name="connsiteX2" fmla="*/ 0 w 151619"/>
                <a:gd name="connsiteY2" fmla="*/ 40596 h 350829"/>
                <a:gd name="connsiteX3" fmla="*/ 78250 w 151619"/>
                <a:gd name="connsiteY3" fmla="*/ 0 h 350829"/>
                <a:gd name="connsiteX4" fmla="*/ 79427 w 151619"/>
                <a:gd name="connsiteY4" fmla="*/ 164149 h 350829"/>
                <a:gd name="connsiteX5" fmla="*/ 93547 w 151619"/>
                <a:gd name="connsiteY5" fmla="*/ 261815 h 350829"/>
                <a:gd name="connsiteX6" fmla="*/ 118478 w 151619"/>
                <a:gd name="connsiteY6" fmla="*/ 290938 h 350829"/>
                <a:gd name="connsiteX7" fmla="*/ 151619 w 151619"/>
                <a:gd name="connsiteY7" fmla="*/ 297983 h 350829"/>
                <a:gd name="connsiteX8" fmla="*/ 109310 w 151619"/>
                <a:gd name="connsiteY8" fmla="*/ 349136 h 350829"/>
                <a:gd name="connsiteX9" fmla="*/ 97665 w 151619"/>
                <a:gd name="connsiteY9" fmla="*/ 350655 h 350829"/>
                <a:gd name="connsiteX10" fmla="*/ 25299 w 15161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619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98254" y="274758"/>
                    <a:pt x="106638" y="284466"/>
                    <a:pt x="118478" y="290938"/>
                  </a:cubicBezTo>
                  <a:lnTo>
                    <a:pt x="151619" y="297983"/>
                  </a:lnTo>
                  <a:lnTo>
                    <a:pt x="109310" y="349136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5" name="Forme libre : forme 974">
              <a:extLst>
                <a:ext uri="{FF2B5EF4-FFF2-40B4-BE49-F238E27FC236}">
                  <a16:creationId xmlns="" xmlns:a16="http://schemas.microsoft.com/office/drawing/2014/main" id="{F4544020-0266-41BA-8C00-E24B164AB2ED}"/>
                </a:ext>
              </a:extLst>
            </p:cNvPr>
            <p:cNvSpPr/>
            <p:nvPr/>
          </p:nvSpPr>
          <p:spPr>
            <a:xfrm rot="8716295">
              <a:off x="6084388" y="232868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6" name="Forme libre : forme 975">
              <a:extLst>
                <a:ext uri="{FF2B5EF4-FFF2-40B4-BE49-F238E27FC236}">
                  <a16:creationId xmlns="" xmlns:a16="http://schemas.microsoft.com/office/drawing/2014/main" id="{271CA1CD-963F-4CD4-AA61-A9B8E1C43CF8}"/>
                </a:ext>
              </a:extLst>
            </p:cNvPr>
            <p:cNvSpPr/>
            <p:nvPr/>
          </p:nvSpPr>
          <p:spPr>
            <a:xfrm rot="8716295">
              <a:off x="6395543" y="19490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7" name="Forme libre : forme 976">
              <a:extLst>
                <a:ext uri="{FF2B5EF4-FFF2-40B4-BE49-F238E27FC236}">
                  <a16:creationId xmlns="" xmlns:a16="http://schemas.microsoft.com/office/drawing/2014/main" id="{FE1D00A6-C81C-4E96-A531-7D8D031389D2}"/>
                </a:ext>
              </a:extLst>
            </p:cNvPr>
            <p:cNvSpPr/>
            <p:nvPr/>
          </p:nvSpPr>
          <p:spPr>
            <a:xfrm rot="8716295">
              <a:off x="6484935" y="19782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8" name="Forme libre : forme 977">
              <a:extLst>
                <a:ext uri="{FF2B5EF4-FFF2-40B4-BE49-F238E27FC236}">
                  <a16:creationId xmlns="" xmlns:a16="http://schemas.microsoft.com/office/drawing/2014/main" id="{D1AD4F7D-FFA6-412C-8AC2-97E76C5D511B}"/>
                </a:ext>
              </a:extLst>
            </p:cNvPr>
            <p:cNvSpPr/>
            <p:nvPr/>
          </p:nvSpPr>
          <p:spPr>
            <a:xfrm rot="8716295">
              <a:off x="6283309" y="20375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9" name="Forme libre : forme 978">
              <a:extLst>
                <a:ext uri="{FF2B5EF4-FFF2-40B4-BE49-F238E27FC236}">
                  <a16:creationId xmlns="" xmlns:a16="http://schemas.microsoft.com/office/drawing/2014/main" id="{B6B09C33-56D6-43CA-889B-8BC67F824FD1}"/>
                </a:ext>
              </a:extLst>
            </p:cNvPr>
            <p:cNvSpPr/>
            <p:nvPr/>
          </p:nvSpPr>
          <p:spPr>
            <a:xfrm rot="8716295">
              <a:off x="6158407" y="18289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0" name="Forme libre : forme 979">
              <a:extLst>
                <a:ext uri="{FF2B5EF4-FFF2-40B4-BE49-F238E27FC236}">
                  <a16:creationId xmlns="" xmlns:a16="http://schemas.microsoft.com/office/drawing/2014/main" id="{64E9AC88-77BF-47F7-9F24-3879D854D04A}"/>
                </a:ext>
              </a:extLst>
            </p:cNvPr>
            <p:cNvSpPr/>
            <p:nvPr/>
          </p:nvSpPr>
          <p:spPr>
            <a:xfrm rot="8716295">
              <a:off x="6373487" y="207853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1" name="Forme libre : forme 980">
              <a:extLst>
                <a:ext uri="{FF2B5EF4-FFF2-40B4-BE49-F238E27FC236}">
                  <a16:creationId xmlns="" xmlns:a16="http://schemas.microsoft.com/office/drawing/2014/main" id="{CF11DCA9-1C6D-449B-A7C0-73F03FD1154F}"/>
                </a:ext>
              </a:extLst>
            </p:cNvPr>
            <p:cNvSpPr/>
            <p:nvPr/>
          </p:nvSpPr>
          <p:spPr>
            <a:xfrm rot="8716295">
              <a:off x="6132036" y="19289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2" name="Forme libre : forme 981">
              <a:extLst>
                <a:ext uri="{FF2B5EF4-FFF2-40B4-BE49-F238E27FC236}">
                  <a16:creationId xmlns="" xmlns:a16="http://schemas.microsoft.com/office/drawing/2014/main" id="{4B619A62-FDFD-4430-894F-6ACA1B302C71}"/>
                </a:ext>
              </a:extLst>
            </p:cNvPr>
            <p:cNvSpPr/>
            <p:nvPr/>
          </p:nvSpPr>
          <p:spPr>
            <a:xfrm rot="7484129">
              <a:off x="6478418" y="226988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3" name="Forme libre : forme 982">
              <a:extLst>
                <a:ext uri="{FF2B5EF4-FFF2-40B4-BE49-F238E27FC236}">
                  <a16:creationId xmlns="" xmlns:a16="http://schemas.microsoft.com/office/drawing/2014/main" id="{EEC07FBE-5BAD-4BDB-9368-94EB98E8DB84}"/>
                </a:ext>
              </a:extLst>
            </p:cNvPr>
            <p:cNvSpPr/>
            <p:nvPr/>
          </p:nvSpPr>
          <p:spPr>
            <a:xfrm rot="13089394">
              <a:off x="6583238" y="223642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4" name="Forme libre : forme 983">
              <a:extLst>
                <a:ext uri="{FF2B5EF4-FFF2-40B4-BE49-F238E27FC236}">
                  <a16:creationId xmlns="" xmlns:a16="http://schemas.microsoft.com/office/drawing/2014/main" id="{6C20D42A-CF2C-4DF9-8389-1987D2DA4730}"/>
                </a:ext>
              </a:extLst>
            </p:cNvPr>
            <p:cNvSpPr/>
            <p:nvPr/>
          </p:nvSpPr>
          <p:spPr>
            <a:xfrm rot="8716295">
              <a:off x="6768823" y="204474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5" name="Forme libre : forme 984">
              <a:extLst>
                <a:ext uri="{FF2B5EF4-FFF2-40B4-BE49-F238E27FC236}">
                  <a16:creationId xmlns="" xmlns:a16="http://schemas.microsoft.com/office/drawing/2014/main" id="{690A085A-5485-49A4-B859-ADCE99BE4188}"/>
                </a:ext>
              </a:extLst>
            </p:cNvPr>
            <p:cNvSpPr/>
            <p:nvPr/>
          </p:nvSpPr>
          <p:spPr>
            <a:xfrm rot="8716295">
              <a:off x="6717018" y="19411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6" name="Forme libre : forme 985">
              <a:extLst>
                <a:ext uri="{FF2B5EF4-FFF2-40B4-BE49-F238E27FC236}">
                  <a16:creationId xmlns="" xmlns:a16="http://schemas.microsoft.com/office/drawing/2014/main" id="{617C9727-2FB5-4490-85D8-1E9D17ED0FFB}"/>
                </a:ext>
              </a:extLst>
            </p:cNvPr>
            <p:cNvSpPr/>
            <p:nvPr/>
          </p:nvSpPr>
          <p:spPr>
            <a:xfrm rot="8716295">
              <a:off x="6473772" y="19713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7" name="Forme libre : forme 986">
              <a:extLst>
                <a:ext uri="{FF2B5EF4-FFF2-40B4-BE49-F238E27FC236}">
                  <a16:creationId xmlns="" xmlns:a16="http://schemas.microsoft.com/office/drawing/2014/main" id="{A4EA73FB-BC31-47BA-B0AF-60CD29A14CE4}"/>
                </a:ext>
              </a:extLst>
            </p:cNvPr>
            <p:cNvSpPr/>
            <p:nvPr/>
          </p:nvSpPr>
          <p:spPr>
            <a:xfrm rot="8716295">
              <a:off x="6651224" y="18121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8" name="Forme libre : forme 987">
              <a:extLst>
                <a:ext uri="{FF2B5EF4-FFF2-40B4-BE49-F238E27FC236}">
                  <a16:creationId xmlns="" xmlns:a16="http://schemas.microsoft.com/office/drawing/2014/main" id="{156A20B8-C2E0-4D62-9BB2-A5D841EE0CF6}"/>
                </a:ext>
              </a:extLst>
            </p:cNvPr>
            <p:cNvSpPr/>
            <p:nvPr/>
          </p:nvSpPr>
          <p:spPr>
            <a:xfrm rot="8716295">
              <a:off x="6329611" y="28588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9" name="Forme libre : forme 988">
              <a:extLst>
                <a:ext uri="{FF2B5EF4-FFF2-40B4-BE49-F238E27FC236}">
                  <a16:creationId xmlns="" xmlns:a16="http://schemas.microsoft.com/office/drawing/2014/main" id="{23E51C9F-FBAB-4ECD-8008-9610D0830C99}"/>
                </a:ext>
              </a:extLst>
            </p:cNvPr>
            <p:cNvSpPr/>
            <p:nvPr/>
          </p:nvSpPr>
          <p:spPr>
            <a:xfrm rot="8716295">
              <a:off x="6419003" y="288813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0" name="Forme libre : forme 989">
              <a:extLst>
                <a:ext uri="{FF2B5EF4-FFF2-40B4-BE49-F238E27FC236}">
                  <a16:creationId xmlns="" xmlns:a16="http://schemas.microsoft.com/office/drawing/2014/main" id="{7F32C77C-4F6E-45B6-AD92-CD6F8E2E6271}"/>
                </a:ext>
              </a:extLst>
            </p:cNvPr>
            <p:cNvSpPr/>
            <p:nvPr/>
          </p:nvSpPr>
          <p:spPr>
            <a:xfrm rot="8716295">
              <a:off x="6374153" y="280185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1" name="Forme libre : forme 990">
              <a:extLst>
                <a:ext uri="{FF2B5EF4-FFF2-40B4-BE49-F238E27FC236}">
                  <a16:creationId xmlns="" xmlns:a16="http://schemas.microsoft.com/office/drawing/2014/main" id="{D4431DD9-04B9-4FE1-A081-03E62FD89C9D}"/>
                </a:ext>
              </a:extLst>
            </p:cNvPr>
            <p:cNvSpPr/>
            <p:nvPr/>
          </p:nvSpPr>
          <p:spPr>
            <a:xfrm rot="8716295">
              <a:off x="6217377" y="29474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2" name="Forme libre : forme 991">
              <a:extLst>
                <a:ext uri="{FF2B5EF4-FFF2-40B4-BE49-F238E27FC236}">
                  <a16:creationId xmlns="" xmlns:a16="http://schemas.microsoft.com/office/drawing/2014/main" id="{3776591D-A273-4F99-BE73-AB66F060ED94}"/>
                </a:ext>
              </a:extLst>
            </p:cNvPr>
            <p:cNvSpPr/>
            <p:nvPr/>
          </p:nvSpPr>
          <p:spPr>
            <a:xfrm rot="8716295">
              <a:off x="6092474" y="27387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3" name="Forme libre : forme 992">
              <a:extLst>
                <a:ext uri="{FF2B5EF4-FFF2-40B4-BE49-F238E27FC236}">
                  <a16:creationId xmlns="" xmlns:a16="http://schemas.microsoft.com/office/drawing/2014/main" id="{70BC3904-666B-4476-94FE-E1509AD90EDA}"/>
                </a:ext>
              </a:extLst>
            </p:cNvPr>
            <p:cNvSpPr/>
            <p:nvPr/>
          </p:nvSpPr>
          <p:spPr>
            <a:xfrm rot="8716295">
              <a:off x="6080422" y="259998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4" name="Forme libre : forme 993">
              <a:extLst>
                <a:ext uri="{FF2B5EF4-FFF2-40B4-BE49-F238E27FC236}">
                  <a16:creationId xmlns="" xmlns:a16="http://schemas.microsoft.com/office/drawing/2014/main" id="{9A71DA94-5749-49E1-B169-14B235223A8A}"/>
                </a:ext>
              </a:extLst>
            </p:cNvPr>
            <p:cNvSpPr/>
            <p:nvPr/>
          </p:nvSpPr>
          <p:spPr>
            <a:xfrm rot="8716295">
              <a:off x="6307555" y="298838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5" name="Forme libre : forme 994">
              <a:extLst>
                <a:ext uri="{FF2B5EF4-FFF2-40B4-BE49-F238E27FC236}">
                  <a16:creationId xmlns="" xmlns:a16="http://schemas.microsoft.com/office/drawing/2014/main" id="{5E531992-BAC1-4C94-95FD-24C15B9EF2BF}"/>
                </a:ext>
              </a:extLst>
            </p:cNvPr>
            <p:cNvSpPr/>
            <p:nvPr/>
          </p:nvSpPr>
          <p:spPr>
            <a:xfrm rot="8716295">
              <a:off x="6618710" y="260873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6" name="Forme libre : forme 995">
              <a:extLst>
                <a:ext uri="{FF2B5EF4-FFF2-40B4-BE49-F238E27FC236}">
                  <a16:creationId xmlns="" xmlns:a16="http://schemas.microsoft.com/office/drawing/2014/main" id="{E4284C6A-7A82-4CAE-89A5-2E977266E045}"/>
                </a:ext>
              </a:extLst>
            </p:cNvPr>
            <p:cNvSpPr/>
            <p:nvPr/>
          </p:nvSpPr>
          <p:spPr>
            <a:xfrm rot="8716295">
              <a:off x="6708102" y="263798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7" name="Forme libre : forme 996">
              <a:extLst>
                <a:ext uri="{FF2B5EF4-FFF2-40B4-BE49-F238E27FC236}">
                  <a16:creationId xmlns="" xmlns:a16="http://schemas.microsoft.com/office/drawing/2014/main" id="{6AD07265-46A4-4F48-AE48-C93ECBEB0115}"/>
                </a:ext>
              </a:extLst>
            </p:cNvPr>
            <p:cNvSpPr/>
            <p:nvPr/>
          </p:nvSpPr>
          <p:spPr>
            <a:xfrm rot="8716295">
              <a:off x="6506476" y="269728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8" name="Forme libre : forme 997">
              <a:extLst>
                <a:ext uri="{FF2B5EF4-FFF2-40B4-BE49-F238E27FC236}">
                  <a16:creationId xmlns="" xmlns:a16="http://schemas.microsoft.com/office/drawing/2014/main" id="{0F626FEE-5136-4D5A-B874-AE58DE51C27B}"/>
                </a:ext>
              </a:extLst>
            </p:cNvPr>
            <p:cNvSpPr/>
            <p:nvPr/>
          </p:nvSpPr>
          <p:spPr>
            <a:xfrm rot="8716295">
              <a:off x="6381574" y="24886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9" name="Forme libre : forme 998">
              <a:extLst>
                <a:ext uri="{FF2B5EF4-FFF2-40B4-BE49-F238E27FC236}">
                  <a16:creationId xmlns="" xmlns:a16="http://schemas.microsoft.com/office/drawing/2014/main" id="{7B0A3539-A5EC-4DA5-B326-1671C80D9FC9}"/>
                </a:ext>
              </a:extLst>
            </p:cNvPr>
            <p:cNvSpPr/>
            <p:nvPr/>
          </p:nvSpPr>
          <p:spPr>
            <a:xfrm rot="8716295">
              <a:off x="6596654" y="273823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0" name="Forme libre : forme 999">
              <a:extLst>
                <a:ext uri="{FF2B5EF4-FFF2-40B4-BE49-F238E27FC236}">
                  <a16:creationId xmlns="" xmlns:a16="http://schemas.microsoft.com/office/drawing/2014/main" id="{A34DFDFC-C834-479E-912E-6B279D3D7039}"/>
                </a:ext>
              </a:extLst>
            </p:cNvPr>
            <p:cNvSpPr/>
            <p:nvPr/>
          </p:nvSpPr>
          <p:spPr>
            <a:xfrm rot="8716295">
              <a:off x="6355203" y="258863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1" name="Forme libre : forme 1000">
              <a:extLst>
                <a:ext uri="{FF2B5EF4-FFF2-40B4-BE49-F238E27FC236}">
                  <a16:creationId xmlns="" xmlns:a16="http://schemas.microsoft.com/office/drawing/2014/main" id="{07620231-653C-4CB4-8F77-0AA8D3803BFF}"/>
                </a:ext>
              </a:extLst>
            </p:cNvPr>
            <p:cNvSpPr/>
            <p:nvPr/>
          </p:nvSpPr>
          <p:spPr>
            <a:xfrm rot="7484129">
              <a:off x="6701585" y="2929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2" name="Forme libre : forme 1001">
              <a:extLst>
                <a:ext uri="{FF2B5EF4-FFF2-40B4-BE49-F238E27FC236}">
                  <a16:creationId xmlns="" xmlns:a16="http://schemas.microsoft.com/office/drawing/2014/main" id="{D290ABBC-41B3-4F18-93F2-164F7D54EBDE}"/>
                </a:ext>
              </a:extLst>
            </p:cNvPr>
            <p:cNvSpPr/>
            <p:nvPr/>
          </p:nvSpPr>
          <p:spPr>
            <a:xfrm rot="13089394">
              <a:off x="6806405" y="289612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3" name="Forme libre : forme 1002">
              <a:extLst>
                <a:ext uri="{FF2B5EF4-FFF2-40B4-BE49-F238E27FC236}">
                  <a16:creationId xmlns="" xmlns:a16="http://schemas.microsoft.com/office/drawing/2014/main" id="{8DD9E291-7841-4F2C-A3C2-BF1A5190446E}"/>
                </a:ext>
              </a:extLst>
            </p:cNvPr>
            <p:cNvSpPr/>
            <p:nvPr/>
          </p:nvSpPr>
          <p:spPr>
            <a:xfrm rot="8716295">
              <a:off x="6991990" y="270443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4" name="Forme libre : forme 1003">
              <a:extLst>
                <a:ext uri="{FF2B5EF4-FFF2-40B4-BE49-F238E27FC236}">
                  <a16:creationId xmlns="" xmlns:a16="http://schemas.microsoft.com/office/drawing/2014/main" id="{41A89C08-3907-4E7D-B1E6-D307FE9BC2BC}"/>
                </a:ext>
              </a:extLst>
            </p:cNvPr>
            <p:cNvSpPr/>
            <p:nvPr/>
          </p:nvSpPr>
          <p:spPr>
            <a:xfrm rot="8716295">
              <a:off x="6940185" y="26008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5" name="Forme libre : forme 1004">
              <a:extLst>
                <a:ext uri="{FF2B5EF4-FFF2-40B4-BE49-F238E27FC236}">
                  <a16:creationId xmlns="" xmlns:a16="http://schemas.microsoft.com/office/drawing/2014/main" id="{157F3384-4A1D-41EA-805B-09275197A993}"/>
                </a:ext>
              </a:extLst>
            </p:cNvPr>
            <p:cNvSpPr/>
            <p:nvPr/>
          </p:nvSpPr>
          <p:spPr>
            <a:xfrm rot="8716295">
              <a:off x="6696939" y="26310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6" name="Forme libre : forme 1005">
              <a:extLst>
                <a:ext uri="{FF2B5EF4-FFF2-40B4-BE49-F238E27FC236}">
                  <a16:creationId xmlns="" xmlns:a16="http://schemas.microsoft.com/office/drawing/2014/main" id="{FF46E72A-AA4E-4A7E-AA90-4EE78B17F3E0}"/>
                </a:ext>
              </a:extLst>
            </p:cNvPr>
            <p:cNvSpPr/>
            <p:nvPr/>
          </p:nvSpPr>
          <p:spPr>
            <a:xfrm rot="8716295">
              <a:off x="6874391" y="24718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7" name="Forme libre : forme 1006">
              <a:extLst>
                <a:ext uri="{FF2B5EF4-FFF2-40B4-BE49-F238E27FC236}">
                  <a16:creationId xmlns="" xmlns:a16="http://schemas.microsoft.com/office/drawing/2014/main" id="{F3CC0703-4FAA-4CF5-BF29-341DDF37A94E}"/>
                </a:ext>
              </a:extLst>
            </p:cNvPr>
            <p:cNvSpPr/>
            <p:nvPr/>
          </p:nvSpPr>
          <p:spPr>
            <a:xfrm rot="8716295">
              <a:off x="6992966" y="48379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8" name="Forme libre : forme 1007">
              <a:extLst>
                <a:ext uri="{FF2B5EF4-FFF2-40B4-BE49-F238E27FC236}">
                  <a16:creationId xmlns="" xmlns:a16="http://schemas.microsoft.com/office/drawing/2014/main" id="{C3F81C70-85AD-4CF6-A01C-4C0E0F9C52D5}"/>
                </a:ext>
              </a:extLst>
            </p:cNvPr>
            <p:cNvSpPr/>
            <p:nvPr/>
          </p:nvSpPr>
          <p:spPr>
            <a:xfrm rot="8716295">
              <a:off x="7082358" y="48672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9" name="Forme libre : forme 1008">
              <a:extLst>
                <a:ext uri="{FF2B5EF4-FFF2-40B4-BE49-F238E27FC236}">
                  <a16:creationId xmlns="" xmlns:a16="http://schemas.microsoft.com/office/drawing/2014/main" id="{8594D2EF-5DEB-4BF2-8AF7-303476CE0CC5}"/>
                </a:ext>
              </a:extLst>
            </p:cNvPr>
            <p:cNvSpPr/>
            <p:nvPr/>
          </p:nvSpPr>
          <p:spPr>
            <a:xfrm rot="8716295">
              <a:off x="7037508" y="478092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0" name="Forme libre : forme 1009">
              <a:extLst>
                <a:ext uri="{FF2B5EF4-FFF2-40B4-BE49-F238E27FC236}">
                  <a16:creationId xmlns="" xmlns:a16="http://schemas.microsoft.com/office/drawing/2014/main" id="{77E9C412-FDC3-454A-B80E-5D8A9E43C4DA}"/>
                </a:ext>
              </a:extLst>
            </p:cNvPr>
            <p:cNvSpPr/>
            <p:nvPr/>
          </p:nvSpPr>
          <p:spPr>
            <a:xfrm rot="8716295">
              <a:off x="6880732" y="49265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1" name="Forme libre : forme 1010">
              <a:extLst>
                <a:ext uri="{FF2B5EF4-FFF2-40B4-BE49-F238E27FC236}">
                  <a16:creationId xmlns="" xmlns:a16="http://schemas.microsoft.com/office/drawing/2014/main" id="{A5D4AA44-D0FA-491F-BE63-FF8A4B5DD958}"/>
                </a:ext>
              </a:extLst>
            </p:cNvPr>
            <p:cNvSpPr/>
            <p:nvPr/>
          </p:nvSpPr>
          <p:spPr>
            <a:xfrm rot="8716295">
              <a:off x="6755829" y="47178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2" name="Forme libre : forme 1011">
              <a:extLst>
                <a:ext uri="{FF2B5EF4-FFF2-40B4-BE49-F238E27FC236}">
                  <a16:creationId xmlns="" xmlns:a16="http://schemas.microsoft.com/office/drawing/2014/main" id="{EA7B1920-6683-4EDE-8D1A-30EA77A457A9}"/>
                </a:ext>
              </a:extLst>
            </p:cNvPr>
            <p:cNvSpPr/>
            <p:nvPr/>
          </p:nvSpPr>
          <p:spPr>
            <a:xfrm rot="8716295">
              <a:off x="6743777" y="457905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3" name="Forme libre : forme 1012">
              <a:extLst>
                <a:ext uri="{FF2B5EF4-FFF2-40B4-BE49-F238E27FC236}">
                  <a16:creationId xmlns="" xmlns:a16="http://schemas.microsoft.com/office/drawing/2014/main" id="{0C35C265-9177-4FAD-9F28-2B57935811A6}"/>
                </a:ext>
              </a:extLst>
            </p:cNvPr>
            <p:cNvSpPr/>
            <p:nvPr/>
          </p:nvSpPr>
          <p:spPr>
            <a:xfrm rot="8716295">
              <a:off x="6967304" y="4968128"/>
              <a:ext cx="103435" cy="217167"/>
            </a:xfrm>
            <a:custGeom>
              <a:avLst/>
              <a:gdLst>
                <a:gd name="connsiteX0" fmla="*/ 0 w 103435"/>
                <a:gd name="connsiteY0" fmla="*/ 14397 h 217167"/>
                <a:gd name="connsiteX1" fmla="*/ 0 w 103435"/>
                <a:gd name="connsiteY1" fmla="*/ 271 h 217167"/>
                <a:gd name="connsiteX2" fmla="*/ 12306 w 103435"/>
                <a:gd name="connsiteY2" fmla="*/ 0 h 217167"/>
                <a:gd name="connsiteX3" fmla="*/ 33075 w 103435"/>
                <a:gd name="connsiteY3" fmla="*/ 14397 h 217167"/>
                <a:gd name="connsiteX4" fmla="*/ 103435 w 103435"/>
                <a:gd name="connsiteY4" fmla="*/ 217167 h 217167"/>
                <a:gd name="connsiteX5" fmla="*/ 43288 w 103435"/>
                <a:gd name="connsiteY5" fmla="*/ 159297 h 217167"/>
                <a:gd name="connsiteX6" fmla="*/ 43288 w 103435"/>
                <a:gd name="connsiteY6" fmla="*/ 21477 h 217167"/>
                <a:gd name="connsiteX7" fmla="*/ 103435 w 103435"/>
                <a:gd name="connsiteY7" fmla="*/ 63169 h 2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35" h="217167">
                  <a:moveTo>
                    <a:pt x="0" y="14397"/>
                  </a:moveTo>
                  <a:lnTo>
                    <a:pt x="0" y="271"/>
                  </a:lnTo>
                  <a:lnTo>
                    <a:pt x="12306" y="0"/>
                  </a:lnTo>
                  <a:lnTo>
                    <a:pt x="33075" y="14397"/>
                  </a:lnTo>
                  <a:close/>
                  <a:moveTo>
                    <a:pt x="103435" y="217167"/>
                  </a:moveTo>
                  <a:lnTo>
                    <a:pt x="43288" y="159297"/>
                  </a:lnTo>
                  <a:lnTo>
                    <a:pt x="43288" y="21477"/>
                  </a:lnTo>
                  <a:lnTo>
                    <a:pt x="103435" y="631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4" name="Forme libre : forme 1013">
              <a:extLst>
                <a:ext uri="{FF2B5EF4-FFF2-40B4-BE49-F238E27FC236}">
                  <a16:creationId xmlns="" xmlns:a16="http://schemas.microsoft.com/office/drawing/2014/main" id="{BD244519-3E70-4BEA-A7E9-6D6329332810}"/>
                </a:ext>
              </a:extLst>
            </p:cNvPr>
            <p:cNvSpPr/>
            <p:nvPr/>
          </p:nvSpPr>
          <p:spPr>
            <a:xfrm rot="8716295">
              <a:off x="7282065" y="458780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5" name="Forme libre : forme 1014">
              <a:extLst>
                <a:ext uri="{FF2B5EF4-FFF2-40B4-BE49-F238E27FC236}">
                  <a16:creationId xmlns="" xmlns:a16="http://schemas.microsoft.com/office/drawing/2014/main" id="{B4585F35-0A90-4165-A27A-19AF98E52F16}"/>
                </a:ext>
              </a:extLst>
            </p:cNvPr>
            <p:cNvSpPr/>
            <p:nvPr/>
          </p:nvSpPr>
          <p:spPr>
            <a:xfrm rot="8716295">
              <a:off x="7371457" y="461705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6" name="Forme libre : forme 1015">
              <a:extLst>
                <a:ext uri="{FF2B5EF4-FFF2-40B4-BE49-F238E27FC236}">
                  <a16:creationId xmlns="" xmlns:a16="http://schemas.microsoft.com/office/drawing/2014/main" id="{037BBBAE-DF3D-45D1-93C9-705EA55906DA}"/>
                </a:ext>
              </a:extLst>
            </p:cNvPr>
            <p:cNvSpPr/>
            <p:nvPr/>
          </p:nvSpPr>
          <p:spPr>
            <a:xfrm rot="8716295">
              <a:off x="7169831" y="46763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7" name="Forme libre : forme 1016">
              <a:extLst>
                <a:ext uri="{FF2B5EF4-FFF2-40B4-BE49-F238E27FC236}">
                  <a16:creationId xmlns="" xmlns:a16="http://schemas.microsoft.com/office/drawing/2014/main" id="{79B12E01-567A-4F11-A8EA-E4D5E5D6D861}"/>
                </a:ext>
              </a:extLst>
            </p:cNvPr>
            <p:cNvSpPr/>
            <p:nvPr/>
          </p:nvSpPr>
          <p:spPr>
            <a:xfrm rot="8716295">
              <a:off x="7044929" y="44676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8" name="Forme libre : forme 1017">
              <a:extLst>
                <a:ext uri="{FF2B5EF4-FFF2-40B4-BE49-F238E27FC236}">
                  <a16:creationId xmlns="" xmlns:a16="http://schemas.microsoft.com/office/drawing/2014/main" id="{FD84A8E2-51AA-4D9A-9373-C01406950A10}"/>
                </a:ext>
              </a:extLst>
            </p:cNvPr>
            <p:cNvSpPr/>
            <p:nvPr/>
          </p:nvSpPr>
          <p:spPr>
            <a:xfrm rot="8716295">
              <a:off x="7260009" y="471730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9" name="Forme libre : forme 1018">
              <a:extLst>
                <a:ext uri="{FF2B5EF4-FFF2-40B4-BE49-F238E27FC236}">
                  <a16:creationId xmlns="" xmlns:a16="http://schemas.microsoft.com/office/drawing/2014/main" id="{BA3A5019-01D7-4AD7-A88B-3385609FFFB0}"/>
                </a:ext>
              </a:extLst>
            </p:cNvPr>
            <p:cNvSpPr/>
            <p:nvPr/>
          </p:nvSpPr>
          <p:spPr>
            <a:xfrm rot="8716295">
              <a:off x="7018558" y="45677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0" name="Forme libre : forme 1019">
              <a:extLst>
                <a:ext uri="{FF2B5EF4-FFF2-40B4-BE49-F238E27FC236}">
                  <a16:creationId xmlns="" xmlns:a16="http://schemas.microsoft.com/office/drawing/2014/main" id="{C76C9B6C-CE3D-4347-A6FC-4F62281A45DE}"/>
                </a:ext>
              </a:extLst>
            </p:cNvPr>
            <p:cNvSpPr/>
            <p:nvPr/>
          </p:nvSpPr>
          <p:spPr>
            <a:xfrm rot="7484129">
              <a:off x="7360806" y="490932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99801 w 203847"/>
                <a:gd name="connsiteY5" fmla="*/ 0 h 195874"/>
                <a:gd name="connsiteX6" fmla="*/ 203847 w 203847"/>
                <a:gd name="connsiteY6" fmla="*/ 583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99801" y="0"/>
                  </a:lnTo>
                  <a:lnTo>
                    <a:pt x="203847" y="583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1" name="Forme libre : forme 1020">
              <a:extLst>
                <a:ext uri="{FF2B5EF4-FFF2-40B4-BE49-F238E27FC236}">
                  <a16:creationId xmlns="" xmlns:a16="http://schemas.microsoft.com/office/drawing/2014/main" id="{968CDA2A-BCE6-4E6C-B078-182B2D0CB115}"/>
                </a:ext>
              </a:extLst>
            </p:cNvPr>
            <p:cNvSpPr/>
            <p:nvPr/>
          </p:nvSpPr>
          <p:spPr>
            <a:xfrm rot="13089394">
              <a:off x="7492553" y="4879598"/>
              <a:ext cx="272584" cy="252337"/>
            </a:xfrm>
            <a:custGeom>
              <a:avLst/>
              <a:gdLst>
                <a:gd name="connsiteX0" fmla="*/ 272584 w 272584"/>
                <a:gd name="connsiteY0" fmla="*/ 181545 h 252337"/>
                <a:gd name="connsiteX1" fmla="*/ 91597 w 272584"/>
                <a:gd name="connsiteY1" fmla="*/ 252174 h 252337"/>
                <a:gd name="connsiteX2" fmla="*/ 23727 w 272584"/>
                <a:gd name="connsiteY2" fmla="*/ 224584 h 252337"/>
                <a:gd name="connsiteX3" fmla="*/ 0 w 272584"/>
                <a:gd name="connsiteY3" fmla="*/ 129677 h 252337"/>
                <a:gd name="connsiteX4" fmla="*/ 0 w 272584"/>
                <a:gd name="connsiteY4" fmla="*/ 58093 h 252337"/>
                <a:gd name="connsiteX5" fmla="*/ 73938 w 272584"/>
                <a:gd name="connsiteY5" fmla="*/ 0 h 252337"/>
                <a:gd name="connsiteX6" fmla="*/ 74492 w 272584"/>
                <a:gd name="connsiteY6" fmla="*/ 77257 h 252337"/>
                <a:gd name="connsiteX7" fmla="*/ 87734 w 272584"/>
                <a:gd name="connsiteY7" fmla="*/ 168854 h 252337"/>
                <a:gd name="connsiteX8" fmla="*/ 153949 w 272584"/>
                <a:gd name="connsiteY8" fmla="*/ 205272 h 252337"/>
                <a:gd name="connsiteX9" fmla="*/ 203610 w 272584"/>
                <a:gd name="connsiteY9" fmla="*/ 196443 h 252337"/>
                <a:gd name="connsiteX10" fmla="*/ 271481 w 272584"/>
                <a:gd name="connsiteY10" fmla="*/ 168854 h 252337"/>
                <a:gd name="connsiteX11" fmla="*/ 272584 w 272584"/>
                <a:gd name="connsiteY11" fmla="*/ 176027 h 2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52337">
                  <a:moveTo>
                    <a:pt x="272584" y="181545"/>
                  </a:moveTo>
                  <a:cubicBezTo>
                    <a:pt x="214095" y="231758"/>
                    <a:pt x="137395" y="249415"/>
                    <a:pt x="91597" y="252174"/>
                  </a:cubicBezTo>
                  <a:cubicBezTo>
                    <a:pt x="66215" y="253830"/>
                    <a:pt x="41384" y="242793"/>
                    <a:pt x="23727" y="224584"/>
                  </a:cubicBezTo>
                  <a:cubicBezTo>
                    <a:pt x="4966" y="206376"/>
                    <a:pt x="0" y="174923"/>
                    <a:pt x="0" y="129677"/>
                  </a:cubicBezTo>
                  <a:lnTo>
                    <a:pt x="0" y="58093"/>
                  </a:lnTo>
                  <a:lnTo>
                    <a:pt x="73938" y="0"/>
                  </a:lnTo>
                  <a:lnTo>
                    <a:pt x="74492" y="77257"/>
                  </a:lnTo>
                  <a:cubicBezTo>
                    <a:pt x="72836" y="108157"/>
                    <a:pt x="77802" y="139609"/>
                    <a:pt x="87734" y="168854"/>
                  </a:cubicBezTo>
                  <a:cubicBezTo>
                    <a:pt x="96563" y="193132"/>
                    <a:pt x="119186" y="205272"/>
                    <a:pt x="153949" y="205272"/>
                  </a:cubicBezTo>
                  <a:cubicBezTo>
                    <a:pt x="171055" y="204720"/>
                    <a:pt x="187608" y="201409"/>
                    <a:pt x="203610" y="196443"/>
                  </a:cubicBezTo>
                  <a:cubicBezTo>
                    <a:pt x="226785" y="189270"/>
                    <a:pt x="249409" y="179890"/>
                    <a:pt x="271481" y="168854"/>
                  </a:cubicBezTo>
                  <a:cubicBezTo>
                    <a:pt x="272032" y="171061"/>
                    <a:pt x="272584" y="173820"/>
                    <a:pt x="272584" y="176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2" name="Forme libre : forme 1021">
              <a:extLst>
                <a:ext uri="{FF2B5EF4-FFF2-40B4-BE49-F238E27FC236}">
                  <a16:creationId xmlns="" xmlns:a16="http://schemas.microsoft.com/office/drawing/2014/main" id="{ADB8B43F-E5ED-4756-924C-F5F4F7DBE002}"/>
                </a:ext>
              </a:extLst>
            </p:cNvPr>
            <p:cNvSpPr/>
            <p:nvPr/>
          </p:nvSpPr>
          <p:spPr>
            <a:xfrm rot="8716295">
              <a:off x="7655345" y="468350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3" name="Forme libre : forme 1022">
              <a:extLst>
                <a:ext uri="{FF2B5EF4-FFF2-40B4-BE49-F238E27FC236}">
                  <a16:creationId xmlns="" xmlns:a16="http://schemas.microsoft.com/office/drawing/2014/main" id="{FEE379FB-4155-4B72-A7C1-37CBAC14E821}"/>
                </a:ext>
              </a:extLst>
            </p:cNvPr>
            <p:cNvSpPr/>
            <p:nvPr/>
          </p:nvSpPr>
          <p:spPr>
            <a:xfrm rot="8716295">
              <a:off x="7603540" y="45799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4" name="Forme libre : forme 1023">
              <a:extLst>
                <a:ext uri="{FF2B5EF4-FFF2-40B4-BE49-F238E27FC236}">
                  <a16:creationId xmlns="" xmlns:a16="http://schemas.microsoft.com/office/drawing/2014/main" id="{6003D4A9-3A9F-4CD8-9279-C73BEB73CC6E}"/>
                </a:ext>
              </a:extLst>
            </p:cNvPr>
            <p:cNvSpPr/>
            <p:nvPr/>
          </p:nvSpPr>
          <p:spPr>
            <a:xfrm rot="8716295">
              <a:off x="7360294" y="46101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5" name="Forme libre : forme 1024">
              <a:extLst>
                <a:ext uri="{FF2B5EF4-FFF2-40B4-BE49-F238E27FC236}">
                  <a16:creationId xmlns="" xmlns:a16="http://schemas.microsoft.com/office/drawing/2014/main" id="{AFF9EBE2-B2A3-496B-B841-3E5E6836F7FA}"/>
                </a:ext>
              </a:extLst>
            </p:cNvPr>
            <p:cNvSpPr/>
            <p:nvPr/>
          </p:nvSpPr>
          <p:spPr>
            <a:xfrm rot="8716295">
              <a:off x="7537746" y="44508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6" name="Forme libre : forme 1025">
              <a:extLst>
                <a:ext uri="{FF2B5EF4-FFF2-40B4-BE49-F238E27FC236}">
                  <a16:creationId xmlns="" xmlns:a16="http://schemas.microsoft.com/office/drawing/2014/main" id="{CD875011-73F3-4769-8BC4-991165C05F53}"/>
                </a:ext>
              </a:extLst>
            </p:cNvPr>
            <p:cNvSpPr/>
            <p:nvPr/>
          </p:nvSpPr>
          <p:spPr>
            <a:xfrm rot="8716295">
              <a:off x="6548281" y="351728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7" name="Forme libre : forme 1026">
              <a:extLst>
                <a:ext uri="{FF2B5EF4-FFF2-40B4-BE49-F238E27FC236}">
                  <a16:creationId xmlns="" xmlns:a16="http://schemas.microsoft.com/office/drawing/2014/main" id="{0615D39A-2E64-416D-A795-F3C0FDD2FE87}"/>
                </a:ext>
              </a:extLst>
            </p:cNvPr>
            <p:cNvSpPr/>
            <p:nvPr/>
          </p:nvSpPr>
          <p:spPr>
            <a:xfrm rot="8716295">
              <a:off x="6637673" y="354652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8" name="Forme libre : forme 1027">
              <a:extLst>
                <a:ext uri="{FF2B5EF4-FFF2-40B4-BE49-F238E27FC236}">
                  <a16:creationId xmlns="" xmlns:a16="http://schemas.microsoft.com/office/drawing/2014/main" id="{060FADA5-0D30-41B8-8660-35EDACE6E0AC}"/>
                </a:ext>
              </a:extLst>
            </p:cNvPr>
            <p:cNvSpPr/>
            <p:nvPr/>
          </p:nvSpPr>
          <p:spPr>
            <a:xfrm rot="8716295">
              <a:off x="6592823" y="346024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9" name="Forme libre : forme 1028">
              <a:extLst>
                <a:ext uri="{FF2B5EF4-FFF2-40B4-BE49-F238E27FC236}">
                  <a16:creationId xmlns="" xmlns:a16="http://schemas.microsoft.com/office/drawing/2014/main" id="{3DD05617-C2D8-48AB-B506-5C707825A77C}"/>
                </a:ext>
              </a:extLst>
            </p:cNvPr>
            <p:cNvSpPr/>
            <p:nvPr/>
          </p:nvSpPr>
          <p:spPr>
            <a:xfrm rot="8716295">
              <a:off x="6436047" y="36058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0" name="Forme libre : forme 1029">
              <a:extLst>
                <a:ext uri="{FF2B5EF4-FFF2-40B4-BE49-F238E27FC236}">
                  <a16:creationId xmlns="" xmlns:a16="http://schemas.microsoft.com/office/drawing/2014/main" id="{026125EF-4515-4513-B863-6BC5A9CD34C8}"/>
                </a:ext>
              </a:extLst>
            </p:cNvPr>
            <p:cNvSpPr/>
            <p:nvPr/>
          </p:nvSpPr>
          <p:spPr>
            <a:xfrm rot="8716295">
              <a:off x="6311144" y="339715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1" name="Forme libre : forme 1030">
              <a:extLst>
                <a:ext uri="{FF2B5EF4-FFF2-40B4-BE49-F238E27FC236}">
                  <a16:creationId xmlns="" xmlns:a16="http://schemas.microsoft.com/office/drawing/2014/main" id="{C0D350EA-C4E6-472F-843B-5DB93BCF6803}"/>
                </a:ext>
              </a:extLst>
            </p:cNvPr>
            <p:cNvSpPr/>
            <p:nvPr/>
          </p:nvSpPr>
          <p:spPr>
            <a:xfrm rot="8716295">
              <a:off x="6299092" y="325837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2" name="Forme libre : forme 1031">
              <a:extLst>
                <a:ext uri="{FF2B5EF4-FFF2-40B4-BE49-F238E27FC236}">
                  <a16:creationId xmlns="" xmlns:a16="http://schemas.microsoft.com/office/drawing/2014/main" id="{06276D8F-369A-4565-8BB4-AD96B8E4E096}"/>
                </a:ext>
              </a:extLst>
            </p:cNvPr>
            <p:cNvSpPr/>
            <p:nvPr/>
          </p:nvSpPr>
          <p:spPr>
            <a:xfrm rot="8716295">
              <a:off x="6526225" y="364678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3" name="Forme libre : forme 1032">
              <a:extLst>
                <a:ext uri="{FF2B5EF4-FFF2-40B4-BE49-F238E27FC236}">
                  <a16:creationId xmlns="" xmlns:a16="http://schemas.microsoft.com/office/drawing/2014/main" id="{A7CF24B1-51CC-4AB6-89E7-65ED0BB80D36}"/>
                </a:ext>
              </a:extLst>
            </p:cNvPr>
            <p:cNvSpPr/>
            <p:nvPr/>
          </p:nvSpPr>
          <p:spPr>
            <a:xfrm rot="8716295">
              <a:off x="6837380" y="326713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4" name="Forme libre : forme 1033">
              <a:extLst>
                <a:ext uri="{FF2B5EF4-FFF2-40B4-BE49-F238E27FC236}">
                  <a16:creationId xmlns="" xmlns:a16="http://schemas.microsoft.com/office/drawing/2014/main" id="{5142FB3F-C994-4469-A365-E36070ACE548}"/>
                </a:ext>
              </a:extLst>
            </p:cNvPr>
            <p:cNvSpPr/>
            <p:nvPr/>
          </p:nvSpPr>
          <p:spPr>
            <a:xfrm rot="8716295">
              <a:off x="6926772" y="329637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5" name="Forme libre : forme 1034">
              <a:extLst>
                <a:ext uri="{FF2B5EF4-FFF2-40B4-BE49-F238E27FC236}">
                  <a16:creationId xmlns="" xmlns:a16="http://schemas.microsoft.com/office/drawing/2014/main" id="{5CF22B05-C83E-4374-AB2F-AF795A582E04}"/>
                </a:ext>
              </a:extLst>
            </p:cNvPr>
            <p:cNvSpPr/>
            <p:nvPr/>
          </p:nvSpPr>
          <p:spPr>
            <a:xfrm rot="8716295">
              <a:off x="6725146" y="33556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6" name="Forme libre : forme 1035">
              <a:extLst>
                <a:ext uri="{FF2B5EF4-FFF2-40B4-BE49-F238E27FC236}">
                  <a16:creationId xmlns="" xmlns:a16="http://schemas.microsoft.com/office/drawing/2014/main" id="{EFD9D455-CD8C-48E5-9EA7-45DB179447D5}"/>
                </a:ext>
              </a:extLst>
            </p:cNvPr>
            <p:cNvSpPr/>
            <p:nvPr/>
          </p:nvSpPr>
          <p:spPr>
            <a:xfrm rot="8716295">
              <a:off x="6600244" y="314700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7" name="Forme libre : forme 1036">
              <a:extLst>
                <a:ext uri="{FF2B5EF4-FFF2-40B4-BE49-F238E27FC236}">
                  <a16:creationId xmlns="" xmlns:a16="http://schemas.microsoft.com/office/drawing/2014/main" id="{35A86230-3679-4051-8A1E-60A8E79938A2}"/>
                </a:ext>
              </a:extLst>
            </p:cNvPr>
            <p:cNvSpPr/>
            <p:nvPr/>
          </p:nvSpPr>
          <p:spPr>
            <a:xfrm rot="8716295">
              <a:off x="6815324" y="339663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8" name="Forme libre : forme 1037">
              <a:extLst>
                <a:ext uri="{FF2B5EF4-FFF2-40B4-BE49-F238E27FC236}">
                  <a16:creationId xmlns="" xmlns:a16="http://schemas.microsoft.com/office/drawing/2014/main" id="{C9206E0E-FAAE-4EE0-A8C9-53785CD31A1D}"/>
                </a:ext>
              </a:extLst>
            </p:cNvPr>
            <p:cNvSpPr/>
            <p:nvPr/>
          </p:nvSpPr>
          <p:spPr>
            <a:xfrm rot="8716295">
              <a:off x="6573873" y="324703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9" name="Forme libre : forme 1038">
              <a:extLst>
                <a:ext uri="{FF2B5EF4-FFF2-40B4-BE49-F238E27FC236}">
                  <a16:creationId xmlns="" xmlns:a16="http://schemas.microsoft.com/office/drawing/2014/main" id="{249F3AA5-95A4-45B1-849C-670C08A25C3F}"/>
                </a:ext>
              </a:extLst>
            </p:cNvPr>
            <p:cNvSpPr/>
            <p:nvPr/>
          </p:nvSpPr>
          <p:spPr>
            <a:xfrm rot="7484129">
              <a:off x="6920255" y="358798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0" name="Forme libre : forme 1039">
              <a:extLst>
                <a:ext uri="{FF2B5EF4-FFF2-40B4-BE49-F238E27FC236}">
                  <a16:creationId xmlns="" xmlns:a16="http://schemas.microsoft.com/office/drawing/2014/main" id="{1087B106-1BAC-4BF5-B094-3EE0A3C2971B}"/>
                </a:ext>
              </a:extLst>
            </p:cNvPr>
            <p:cNvSpPr/>
            <p:nvPr/>
          </p:nvSpPr>
          <p:spPr>
            <a:xfrm rot="13089394">
              <a:off x="7025075" y="355451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1" name="Forme libre : forme 1040">
              <a:extLst>
                <a:ext uri="{FF2B5EF4-FFF2-40B4-BE49-F238E27FC236}">
                  <a16:creationId xmlns="" xmlns:a16="http://schemas.microsoft.com/office/drawing/2014/main" id="{C7700747-2F7A-44F2-A882-B7E2217A3398}"/>
                </a:ext>
              </a:extLst>
            </p:cNvPr>
            <p:cNvSpPr/>
            <p:nvPr/>
          </p:nvSpPr>
          <p:spPr>
            <a:xfrm rot="8716295">
              <a:off x="7210660" y="336283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2" name="Forme libre : forme 1041">
              <a:extLst>
                <a:ext uri="{FF2B5EF4-FFF2-40B4-BE49-F238E27FC236}">
                  <a16:creationId xmlns="" xmlns:a16="http://schemas.microsoft.com/office/drawing/2014/main" id="{36A96034-BC43-4282-A4BC-768E81ED9FC4}"/>
                </a:ext>
              </a:extLst>
            </p:cNvPr>
            <p:cNvSpPr/>
            <p:nvPr/>
          </p:nvSpPr>
          <p:spPr>
            <a:xfrm rot="8716295">
              <a:off x="7158855" y="325924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3" name="Forme libre : forme 1042">
              <a:extLst>
                <a:ext uri="{FF2B5EF4-FFF2-40B4-BE49-F238E27FC236}">
                  <a16:creationId xmlns="" xmlns:a16="http://schemas.microsoft.com/office/drawing/2014/main" id="{177D614D-3D8E-4B72-A402-6E4739EFD98F}"/>
                </a:ext>
              </a:extLst>
            </p:cNvPr>
            <p:cNvSpPr/>
            <p:nvPr/>
          </p:nvSpPr>
          <p:spPr>
            <a:xfrm rot="8716295">
              <a:off x="6915609" y="32894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4" name="Forme libre : forme 1043">
              <a:extLst>
                <a:ext uri="{FF2B5EF4-FFF2-40B4-BE49-F238E27FC236}">
                  <a16:creationId xmlns="" xmlns:a16="http://schemas.microsoft.com/office/drawing/2014/main" id="{F17CE4CA-0138-428C-BC4F-6826A011B769}"/>
                </a:ext>
              </a:extLst>
            </p:cNvPr>
            <p:cNvSpPr/>
            <p:nvPr/>
          </p:nvSpPr>
          <p:spPr>
            <a:xfrm rot="8716295">
              <a:off x="7093061" y="313022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5" name="Forme libre : forme 1044">
              <a:extLst>
                <a:ext uri="{FF2B5EF4-FFF2-40B4-BE49-F238E27FC236}">
                  <a16:creationId xmlns="" xmlns:a16="http://schemas.microsoft.com/office/drawing/2014/main" id="{4B720940-ABA3-4C23-81DC-0B6806C0661A}"/>
                </a:ext>
              </a:extLst>
            </p:cNvPr>
            <p:cNvSpPr/>
            <p:nvPr/>
          </p:nvSpPr>
          <p:spPr>
            <a:xfrm rot="8716295">
              <a:off x="6771448" y="41769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6" name="Forme libre : forme 1045">
              <a:extLst>
                <a:ext uri="{FF2B5EF4-FFF2-40B4-BE49-F238E27FC236}">
                  <a16:creationId xmlns="" xmlns:a16="http://schemas.microsoft.com/office/drawing/2014/main" id="{EC0DCD9D-823B-45DB-93A0-478BA4EF5F65}"/>
                </a:ext>
              </a:extLst>
            </p:cNvPr>
            <p:cNvSpPr/>
            <p:nvPr/>
          </p:nvSpPr>
          <p:spPr>
            <a:xfrm rot="8716295">
              <a:off x="6860840" y="42062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7" name="Forme libre : forme 1046">
              <a:extLst>
                <a:ext uri="{FF2B5EF4-FFF2-40B4-BE49-F238E27FC236}">
                  <a16:creationId xmlns="" xmlns:a16="http://schemas.microsoft.com/office/drawing/2014/main" id="{6714C14A-42A3-4158-A04D-39890F5FFDD6}"/>
                </a:ext>
              </a:extLst>
            </p:cNvPr>
            <p:cNvSpPr/>
            <p:nvPr/>
          </p:nvSpPr>
          <p:spPr>
            <a:xfrm rot="8716295">
              <a:off x="6815990" y="41199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8" name="Forme libre : forme 1047">
              <a:extLst>
                <a:ext uri="{FF2B5EF4-FFF2-40B4-BE49-F238E27FC236}">
                  <a16:creationId xmlns="" xmlns:a16="http://schemas.microsoft.com/office/drawing/2014/main" id="{008B8287-375F-405E-8DE9-E2164C398F81}"/>
                </a:ext>
              </a:extLst>
            </p:cNvPr>
            <p:cNvSpPr/>
            <p:nvPr/>
          </p:nvSpPr>
          <p:spPr>
            <a:xfrm rot="8716295">
              <a:off x="6659214" y="42655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9" name="Forme libre : forme 1048">
              <a:extLst>
                <a:ext uri="{FF2B5EF4-FFF2-40B4-BE49-F238E27FC236}">
                  <a16:creationId xmlns="" xmlns:a16="http://schemas.microsoft.com/office/drawing/2014/main" id="{F04C8B7C-4B10-4B6E-8BA5-DDF0AF373E5C}"/>
                </a:ext>
              </a:extLst>
            </p:cNvPr>
            <p:cNvSpPr/>
            <p:nvPr/>
          </p:nvSpPr>
          <p:spPr>
            <a:xfrm rot="8716295">
              <a:off x="6534311" y="40568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0" name="Forme libre : forme 1049">
              <a:extLst>
                <a:ext uri="{FF2B5EF4-FFF2-40B4-BE49-F238E27FC236}">
                  <a16:creationId xmlns="" xmlns:a16="http://schemas.microsoft.com/office/drawing/2014/main" id="{5F188DCA-0384-43CB-8EBE-CC2C38A75C79}"/>
                </a:ext>
              </a:extLst>
            </p:cNvPr>
            <p:cNvSpPr/>
            <p:nvPr/>
          </p:nvSpPr>
          <p:spPr>
            <a:xfrm rot="8716295">
              <a:off x="6522259" y="39180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1" name="Forme libre : forme 1050">
              <a:extLst>
                <a:ext uri="{FF2B5EF4-FFF2-40B4-BE49-F238E27FC236}">
                  <a16:creationId xmlns="" xmlns:a16="http://schemas.microsoft.com/office/drawing/2014/main" id="{399AA06D-1BD2-4996-9067-7FE24F4CC47C}"/>
                </a:ext>
              </a:extLst>
            </p:cNvPr>
            <p:cNvSpPr/>
            <p:nvPr/>
          </p:nvSpPr>
          <p:spPr>
            <a:xfrm rot="8716295">
              <a:off x="6749392" y="43064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2" name="Forme libre : forme 1051">
              <a:extLst>
                <a:ext uri="{FF2B5EF4-FFF2-40B4-BE49-F238E27FC236}">
                  <a16:creationId xmlns="" xmlns:a16="http://schemas.microsoft.com/office/drawing/2014/main" id="{FCA379A2-63C0-43B0-AA38-EDFC8609AAA3}"/>
                </a:ext>
              </a:extLst>
            </p:cNvPr>
            <p:cNvSpPr/>
            <p:nvPr/>
          </p:nvSpPr>
          <p:spPr>
            <a:xfrm rot="8716295">
              <a:off x="7060547" y="39268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3" name="Forme libre : forme 1052">
              <a:extLst>
                <a:ext uri="{FF2B5EF4-FFF2-40B4-BE49-F238E27FC236}">
                  <a16:creationId xmlns="" xmlns:a16="http://schemas.microsoft.com/office/drawing/2014/main" id="{F8817E64-249C-4E98-998C-64B73B74C552}"/>
                </a:ext>
              </a:extLst>
            </p:cNvPr>
            <p:cNvSpPr/>
            <p:nvPr/>
          </p:nvSpPr>
          <p:spPr>
            <a:xfrm rot="8716295">
              <a:off x="7149939" y="39560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4" name="Forme libre : forme 1053">
              <a:extLst>
                <a:ext uri="{FF2B5EF4-FFF2-40B4-BE49-F238E27FC236}">
                  <a16:creationId xmlns="" xmlns:a16="http://schemas.microsoft.com/office/drawing/2014/main" id="{D2A1BAFB-4B8B-4354-AED5-B2DA7C911BD1}"/>
                </a:ext>
              </a:extLst>
            </p:cNvPr>
            <p:cNvSpPr/>
            <p:nvPr/>
          </p:nvSpPr>
          <p:spPr>
            <a:xfrm rot="8716295">
              <a:off x="6948313" y="40153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5" name="Forme libre : forme 1054">
              <a:extLst>
                <a:ext uri="{FF2B5EF4-FFF2-40B4-BE49-F238E27FC236}">
                  <a16:creationId xmlns="" xmlns:a16="http://schemas.microsoft.com/office/drawing/2014/main" id="{2D83A4CC-A29C-4FE2-BA50-FF0D6749F766}"/>
                </a:ext>
              </a:extLst>
            </p:cNvPr>
            <p:cNvSpPr/>
            <p:nvPr/>
          </p:nvSpPr>
          <p:spPr>
            <a:xfrm rot="8716295">
              <a:off x="6823411" y="38067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6" name="Forme libre : forme 1055">
              <a:extLst>
                <a:ext uri="{FF2B5EF4-FFF2-40B4-BE49-F238E27FC236}">
                  <a16:creationId xmlns="" xmlns:a16="http://schemas.microsoft.com/office/drawing/2014/main" id="{4A00E427-6E5D-4D47-9A38-C57E5463133B}"/>
                </a:ext>
              </a:extLst>
            </p:cNvPr>
            <p:cNvSpPr/>
            <p:nvPr/>
          </p:nvSpPr>
          <p:spPr>
            <a:xfrm rot="8716295">
              <a:off x="7038491" y="40563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7" name="Forme libre : forme 1056">
              <a:extLst>
                <a:ext uri="{FF2B5EF4-FFF2-40B4-BE49-F238E27FC236}">
                  <a16:creationId xmlns="" xmlns:a16="http://schemas.microsoft.com/office/drawing/2014/main" id="{D1E998CB-4164-4F0A-AE45-D5940B3F5B03}"/>
                </a:ext>
              </a:extLst>
            </p:cNvPr>
            <p:cNvSpPr/>
            <p:nvPr/>
          </p:nvSpPr>
          <p:spPr>
            <a:xfrm rot="8716295">
              <a:off x="6797040" y="39067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8" name="Forme libre : forme 1057">
              <a:extLst>
                <a:ext uri="{FF2B5EF4-FFF2-40B4-BE49-F238E27FC236}">
                  <a16:creationId xmlns="" xmlns:a16="http://schemas.microsoft.com/office/drawing/2014/main" id="{E95D9A03-19D9-41CF-AE73-1CCF51881A6C}"/>
                </a:ext>
              </a:extLst>
            </p:cNvPr>
            <p:cNvSpPr/>
            <p:nvPr/>
          </p:nvSpPr>
          <p:spPr>
            <a:xfrm rot="7484129">
              <a:off x="7143422" y="42476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9" name="Forme libre : forme 1058">
              <a:extLst>
                <a:ext uri="{FF2B5EF4-FFF2-40B4-BE49-F238E27FC236}">
                  <a16:creationId xmlns="" xmlns:a16="http://schemas.microsoft.com/office/drawing/2014/main" id="{16E31431-A176-4757-BB37-61FDFC58B5A0}"/>
                </a:ext>
              </a:extLst>
            </p:cNvPr>
            <p:cNvSpPr/>
            <p:nvPr/>
          </p:nvSpPr>
          <p:spPr>
            <a:xfrm rot="13089394">
              <a:off x="7248242" y="42142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0" name="Forme libre : forme 1059">
              <a:extLst>
                <a:ext uri="{FF2B5EF4-FFF2-40B4-BE49-F238E27FC236}">
                  <a16:creationId xmlns="" xmlns:a16="http://schemas.microsoft.com/office/drawing/2014/main" id="{0E403317-EDA0-44E5-B8CC-1127CBB20F33}"/>
                </a:ext>
              </a:extLst>
            </p:cNvPr>
            <p:cNvSpPr/>
            <p:nvPr/>
          </p:nvSpPr>
          <p:spPr>
            <a:xfrm rot="8716295">
              <a:off x="7433827" y="40225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1" name="Forme libre : forme 1060">
              <a:extLst>
                <a:ext uri="{FF2B5EF4-FFF2-40B4-BE49-F238E27FC236}">
                  <a16:creationId xmlns="" xmlns:a16="http://schemas.microsoft.com/office/drawing/2014/main" id="{AB67AE90-EF3D-41EE-9989-687C2404CA33}"/>
                </a:ext>
              </a:extLst>
            </p:cNvPr>
            <p:cNvSpPr/>
            <p:nvPr/>
          </p:nvSpPr>
          <p:spPr>
            <a:xfrm rot="8716295">
              <a:off x="7382022" y="39189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2" name="Forme libre : forme 1061">
              <a:extLst>
                <a:ext uri="{FF2B5EF4-FFF2-40B4-BE49-F238E27FC236}">
                  <a16:creationId xmlns="" xmlns:a16="http://schemas.microsoft.com/office/drawing/2014/main" id="{30ED97EE-1D2B-4407-8DB5-1B4E940C148E}"/>
                </a:ext>
              </a:extLst>
            </p:cNvPr>
            <p:cNvSpPr/>
            <p:nvPr/>
          </p:nvSpPr>
          <p:spPr>
            <a:xfrm rot="8716295">
              <a:off x="7138776" y="39491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3" name="Forme libre : forme 1062">
              <a:extLst>
                <a:ext uri="{FF2B5EF4-FFF2-40B4-BE49-F238E27FC236}">
                  <a16:creationId xmlns="" xmlns:a16="http://schemas.microsoft.com/office/drawing/2014/main" id="{095663CC-60E0-4062-92DC-F23C00E2E6AD}"/>
                </a:ext>
              </a:extLst>
            </p:cNvPr>
            <p:cNvSpPr/>
            <p:nvPr/>
          </p:nvSpPr>
          <p:spPr>
            <a:xfrm rot="8716295">
              <a:off x="7316228" y="37899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4" name="Forme libre : forme 1063">
              <a:extLst>
                <a:ext uri="{FF2B5EF4-FFF2-40B4-BE49-F238E27FC236}">
                  <a16:creationId xmlns="" xmlns:a16="http://schemas.microsoft.com/office/drawing/2014/main" id="{AE6FCD97-9FAA-4459-B8EC-324DA8C84CF3}"/>
                </a:ext>
              </a:extLst>
            </p:cNvPr>
            <p:cNvSpPr/>
            <p:nvPr/>
          </p:nvSpPr>
          <p:spPr>
            <a:xfrm rot="8716295">
              <a:off x="5923122" y="1654505"/>
              <a:ext cx="139422" cy="104157"/>
            </a:xfrm>
            <a:custGeom>
              <a:avLst/>
              <a:gdLst>
                <a:gd name="connsiteX0" fmla="*/ 0 w 139422"/>
                <a:gd name="connsiteY0" fmla="*/ 50123 h 104157"/>
                <a:gd name="connsiteX1" fmla="*/ 0 w 139422"/>
                <a:gd name="connsiteY1" fmla="*/ 0 h 104157"/>
                <a:gd name="connsiteX2" fmla="*/ 85209 w 139422"/>
                <a:gd name="connsiteY2" fmla="*/ 0 h 104157"/>
                <a:gd name="connsiteX3" fmla="*/ 138458 w 139422"/>
                <a:gd name="connsiteY3" fmla="*/ 27874 h 104157"/>
                <a:gd name="connsiteX4" fmla="*/ 139422 w 139422"/>
                <a:gd name="connsiteY4" fmla="*/ 33655 h 104157"/>
                <a:gd name="connsiteX5" fmla="*/ 81108 w 139422"/>
                <a:gd name="connsiteY5" fmla="*/ 104157 h 104157"/>
                <a:gd name="connsiteX6" fmla="*/ 81109 w 139422"/>
                <a:gd name="connsiteY6" fmla="*/ 69717 h 104157"/>
                <a:gd name="connsiteX7" fmla="*/ 81108 w 139422"/>
                <a:gd name="connsiteY7" fmla="*/ 65615 h 104157"/>
                <a:gd name="connsiteX8" fmla="*/ 60604 w 139422"/>
                <a:gd name="connsiteY8" fmla="*/ 50123 h 1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22" h="104157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39422" y="33655"/>
                  </a:lnTo>
                  <a:lnTo>
                    <a:pt x="81108" y="104157"/>
                  </a:lnTo>
                  <a:lnTo>
                    <a:pt x="81109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5" name="Forme libre : forme 1064">
              <a:extLst>
                <a:ext uri="{FF2B5EF4-FFF2-40B4-BE49-F238E27FC236}">
                  <a16:creationId xmlns="" xmlns:a16="http://schemas.microsoft.com/office/drawing/2014/main" id="{3E102D85-2676-42AD-ABAD-44897C15C1BF}"/>
                </a:ext>
              </a:extLst>
            </p:cNvPr>
            <p:cNvSpPr/>
            <p:nvPr/>
          </p:nvSpPr>
          <p:spPr>
            <a:xfrm rot="8716295">
              <a:off x="5974318" y="15674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6" name="Forme libre : forme 1065">
              <a:extLst>
                <a:ext uri="{FF2B5EF4-FFF2-40B4-BE49-F238E27FC236}">
                  <a16:creationId xmlns="" xmlns:a16="http://schemas.microsoft.com/office/drawing/2014/main" id="{D500F2F4-E9E6-4CF6-AFD9-43967F4858E6}"/>
                </a:ext>
              </a:extLst>
            </p:cNvPr>
            <p:cNvSpPr/>
            <p:nvPr/>
          </p:nvSpPr>
          <p:spPr>
            <a:xfrm rot="8716295">
              <a:off x="5925344" y="1481103"/>
              <a:ext cx="190923" cy="138066"/>
            </a:xfrm>
            <a:custGeom>
              <a:avLst/>
              <a:gdLst>
                <a:gd name="connsiteX0" fmla="*/ 5923 w 190923"/>
                <a:gd name="connsiteY0" fmla="*/ 138066 h 138066"/>
                <a:gd name="connsiteX1" fmla="*/ 0 w 190923"/>
                <a:gd name="connsiteY1" fmla="*/ 129864 h 138066"/>
                <a:gd name="connsiteX2" fmla="*/ 107993 w 190923"/>
                <a:gd name="connsiteY2" fmla="*/ 28251 h 138066"/>
                <a:gd name="connsiteX3" fmla="*/ 162672 w 190923"/>
                <a:gd name="connsiteY3" fmla="*/ 0 h 138066"/>
                <a:gd name="connsiteX4" fmla="*/ 190923 w 190923"/>
                <a:gd name="connsiteY4" fmla="*/ 33719 h 138066"/>
                <a:gd name="connsiteX5" fmla="*/ 184633 w 190923"/>
                <a:gd name="connsiteY5" fmla="*/ 49986 h 138066"/>
                <a:gd name="connsiteX6" fmla="*/ 176335 w 190923"/>
                <a:gd name="connsiteY6" fmla="*/ 60018 h 138066"/>
                <a:gd name="connsiteX7" fmla="*/ 164495 w 190923"/>
                <a:gd name="connsiteY7" fmla="*/ 69261 h 138066"/>
                <a:gd name="connsiteX8" fmla="*/ 164950 w 190923"/>
                <a:gd name="connsiteY8" fmla="*/ 69261 h 13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923" h="138066">
                  <a:moveTo>
                    <a:pt x="5923" y="138066"/>
                  </a:moveTo>
                  <a:lnTo>
                    <a:pt x="0" y="129864"/>
                  </a:lnTo>
                  <a:lnTo>
                    <a:pt x="107993" y="28251"/>
                  </a:lnTo>
                  <a:cubicBezTo>
                    <a:pt x="121663" y="12303"/>
                    <a:pt x="141256" y="2279"/>
                    <a:pt x="162672" y="0"/>
                  </a:cubicBezTo>
                  <a:cubicBezTo>
                    <a:pt x="184544" y="0"/>
                    <a:pt x="190923" y="19138"/>
                    <a:pt x="190923" y="33719"/>
                  </a:cubicBezTo>
                  <a:lnTo>
                    <a:pt x="184633" y="49986"/>
                  </a:lnTo>
                  <a:lnTo>
                    <a:pt x="176335" y="60018"/>
                  </a:lnTo>
                  <a:lnTo>
                    <a:pt x="164495" y="69261"/>
                  </a:lnTo>
                  <a:lnTo>
                    <a:pt x="16495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7" name="Forme libre : forme 1066">
              <a:extLst>
                <a:ext uri="{FF2B5EF4-FFF2-40B4-BE49-F238E27FC236}">
                  <a16:creationId xmlns="" xmlns:a16="http://schemas.microsoft.com/office/drawing/2014/main" id="{0F62DC4A-077A-45F5-B182-21AD9369750E}"/>
                </a:ext>
              </a:extLst>
            </p:cNvPr>
            <p:cNvSpPr/>
            <p:nvPr/>
          </p:nvSpPr>
          <p:spPr>
            <a:xfrm rot="8716295">
              <a:off x="5906444" y="1804761"/>
              <a:ext cx="99498" cy="67958"/>
            </a:xfrm>
            <a:custGeom>
              <a:avLst/>
              <a:gdLst>
                <a:gd name="connsiteX0" fmla="*/ 43288 w 99498"/>
                <a:gd name="connsiteY0" fmla="*/ 67958 h 67958"/>
                <a:gd name="connsiteX1" fmla="*/ 43288 w 99498"/>
                <a:gd name="connsiteY1" fmla="*/ 16317 h 67958"/>
                <a:gd name="connsiteX2" fmla="*/ 0 w 99498"/>
                <a:gd name="connsiteY2" fmla="*/ 16317 h 67958"/>
                <a:gd name="connsiteX3" fmla="*/ 0 w 99498"/>
                <a:gd name="connsiteY3" fmla="*/ 2192 h 67958"/>
                <a:gd name="connsiteX4" fmla="*/ 99498 w 99498"/>
                <a:gd name="connsiteY4" fmla="*/ 0 h 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98" h="67958">
                  <a:moveTo>
                    <a:pt x="43288" y="67958"/>
                  </a:moveTo>
                  <a:lnTo>
                    <a:pt x="43288" y="16317"/>
                  </a:lnTo>
                  <a:lnTo>
                    <a:pt x="0" y="16317"/>
                  </a:lnTo>
                  <a:lnTo>
                    <a:pt x="0" y="2192"/>
                  </a:lnTo>
                  <a:lnTo>
                    <a:pt x="994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8" name="Forme libre : forme 1067">
              <a:extLst>
                <a:ext uri="{FF2B5EF4-FFF2-40B4-BE49-F238E27FC236}">
                  <a16:creationId xmlns="" xmlns:a16="http://schemas.microsoft.com/office/drawing/2014/main" id="{559D0A60-2AFB-4EF8-A10C-4FEC23F97476}"/>
                </a:ext>
              </a:extLst>
            </p:cNvPr>
            <p:cNvSpPr/>
            <p:nvPr/>
          </p:nvSpPr>
          <p:spPr>
            <a:xfrm rot="8716295">
              <a:off x="6174025" y="12880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9" name="Forme libre : forme 1068">
              <a:extLst>
                <a:ext uri="{FF2B5EF4-FFF2-40B4-BE49-F238E27FC236}">
                  <a16:creationId xmlns="" xmlns:a16="http://schemas.microsoft.com/office/drawing/2014/main" id="{73861CC2-64F0-42DB-A7B3-CC13005B7BBD}"/>
                </a:ext>
              </a:extLst>
            </p:cNvPr>
            <p:cNvSpPr/>
            <p:nvPr/>
          </p:nvSpPr>
          <p:spPr>
            <a:xfrm rot="8716295">
              <a:off x="6263417" y="13173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0" name="Forme libre : forme 1069">
              <a:extLst>
                <a:ext uri="{FF2B5EF4-FFF2-40B4-BE49-F238E27FC236}">
                  <a16:creationId xmlns="" xmlns:a16="http://schemas.microsoft.com/office/drawing/2014/main" id="{0D1A1D48-D74E-427F-A329-7E9BE8568EC4}"/>
                </a:ext>
              </a:extLst>
            </p:cNvPr>
            <p:cNvSpPr/>
            <p:nvPr/>
          </p:nvSpPr>
          <p:spPr>
            <a:xfrm rot="8716295">
              <a:off x="6061791" y="13766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1" name="Forme libre : forme 1070">
              <a:extLst>
                <a:ext uri="{FF2B5EF4-FFF2-40B4-BE49-F238E27FC236}">
                  <a16:creationId xmlns="" xmlns:a16="http://schemas.microsoft.com/office/drawing/2014/main" id="{DD8B604F-D83A-432D-A7CC-91D01710CD5A}"/>
                </a:ext>
              </a:extLst>
            </p:cNvPr>
            <p:cNvSpPr/>
            <p:nvPr/>
          </p:nvSpPr>
          <p:spPr>
            <a:xfrm rot="8716295">
              <a:off x="5934512" y="1174677"/>
              <a:ext cx="203847" cy="188381"/>
            </a:xfrm>
            <a:custGeom>
              <a:avLst/>
              <a:gdLst>
                <a:gd name="connsiteX0" fmla="*/ 86683 w 203847"/>
                <a:gd name="connsiteY0" fmla="*/ 188381 h 188381"/>
                <a:gd name="connsiteX1" fmla="*/ 47847 w 203847"/>
                <a:gd name="connsiteY1" fmla="*/ 116128 h 188381"/>
                <a:gd name="connsiteX2" fmla="*/ 69777 w 203847"/>
                <a:gd name="connsiteY2" fmla="*/ 55323 h 188381"/>
                <a:gd name="connsiteX3" fmla="*/ 0 w 203847"/>
                <a:gd name="connsiteY3" fmla="*/ 55323 h 188381"/>
                <a:gd name="connsiteX4" fmla="*/ 0 w 203847"/>
                <a:gd name="connsiteY4" fmla="*/ 0 h 188381"/>
                <a:gd name="connsiteX5" fmla="*/ 203847 w 203847"/>
                <a:gd name="connsiteY5" fmla="*/ 0 h 188381"/>
                <a:gd name="connsiteX6" fmla="*/ 203847 w 203847"/>
                <a:gd name="connsiteY6" fmla="*/ 46726 h 188381"/>
                <a:gd name="connsiteX7" fmla="*/ 196736 w 203847"/>
                <a:gd name="connsiteY7" fmla="*/ 55323 h 188381"/>
                <a:gd name="connsiteX8" fmla="*/ 139055 w 203847"/>
                <a:gd name="connsiteY8" fmla="*/ 55323 h 188381"/>
                <a:gd name="connsiteX9" fmla="*/ 97989 w 203847"/>
                <a:gd name="connsiteY9" fmla="*/ 174711 h 18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7" h="188381">
                  <a:moveTo>
                    <a:pt x="86683" y="188381"/>
                  </a:moveTo>
                  <a:lnTo>
                    <a:pt x="47847" y="116128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46726"/>
                  </a:lnTo>
                  <a:lnTo>
                    <a:pt x="196736" y="55323"/>
                  </a:lnTo>
                  <a:lnTo>
                    <a:pt x="139055" y="55323"/>
                  </a:lnTo>
                  <a:lnTo>
                    <a:pt x="97989" y="1747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2" name="Forme libre : forme 1071">
              <a:extLst>
                <a:ext uri="{FF2B5EF4-FFF2-40B4-BE49-F238E27FC236}">
                  <a16:creationId xmlns="" xmlns:a16="http://schemas.microsoft.com/office/drawing/2014/main" id="{B563983C-B171-4A7B-83F3-23BB992AF6EF}"/>
                </a:ext>
              </a:extLst>
            </p:cNvPr>
            <p:cNvSpPr/>
            <p:nvPr/>
          </p:nvSpPr>
          <p:spPr>
            <a:xfrm rot="8716295">
              <a:off x="6151969" y="14175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3" name="Forme libre : forme 1072">
              <a:extLst>
                <a:ext uri="{FF2B5EF4-FFF2-40B4-BE49-F238E27FC236}">
                  <a16:creationId xmlns="" xmlns:a16="http://schemas.microsoft.com/office/drawing/2014/main" id="{831AE182-FAC7-488F-900A-43002A409545}"/>
                </a:ext>
              </a:extLst>
            </p:cNvPr>
            <p:cNvSpPr/>
            <p:nvPr/>
          </p:nvSpPr>
          <p:spPr>
            <a:xfrm rot="7484129">
              <a:off x="6256900" y="16089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4" name="Forme libre : forme 1073">
              <a:extLst>
                <a:ext uri="{FF2B5EF4-FFF2-40B4-BE49-F238E27FC236}">
                  <a16:creationId xmlns="" xmlns:a16="http://schemas.microsoft.com/office/drawing/2014/main" id="{F6941A0F-F413-40E0-B377-19E50B2069BC}"/>
                </a:ext>
              </a:extLst>
            </p:cNvPr>
            <p:cNvSpPr/>
            <p:nvPr/>
          </p:nvSpPr>
          <p:spPr>
            <a:xfrm rot="13089394">
              <a:off x="6361720" y="15754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5" name="Forme libre : forme 1074">
              <a:extLst>
                <a:ext uri="{FF2B5EF4-FFF2-40B4-BE49-F238E27FC236}">
                  <a16:creationId xmlns="" xmlns:a16="http://schemas.microsoft.com/office/drawing/2014/main" id="{72C44DD1-DEBE-446A-8992-2DDCAF098F91}"/>
                </a:ext>
              </a:extLst>
            </p:cNvPr>
            <p:cNvSpPr/>
            <p:nvPr/>
          </p:nvSpPr>
          <p:spPr>
            <a:xfrm rot="8716295">
              <a:off x="6547305" y="13837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6" name="Forme libre : forme 1075">
              <a:extLst>
                <a:ext uri="{FF2B5EF4-FFF2-40B4-BE49-F238E27FC236}">
                  <a16:creationId xmlns="" xmlns:a16="http://schemas.microsoft.com/office/drawing/2014/main" id="{2C8F4F40-3004-4B87-BA24-3390EA6EECD4}"/>
                </a:ext>
              </a:extLst>
            </p:cNvPr>
            <p:cNvSpPr/>
            <p:nvPr/>
          </p:nvSpPr>
          <p:spPr>
            <a:xfrm rot="8716295">
              <a:off x="6495500" y="12801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7" name="Forme libre : forme 1076">
              <a:extLst>
                <a:ext uri="{FF2B5EF4-FFF2-40B4-BE49-F238E27FC236}">
                  <a16:creationId xmlns="" xmlns:a16="http://schemas.microsoft.com/office/drawing/2014/main" id="{719509D2-B221-462F-99BE-1A0215C63C3E}"/>
                </a:ext>
              </a:extLst>
            </p:cNvPr>
            <p:cNvSpPr/>
            <p:nvPr/>
          </p:nvSpPr>
          <p:spPr>
            <a:xfrm rot="8716295">
              <a:off x="6252254" y="13103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8" name="Forme libre : forme 1077">
              <a:extLst>
                <a:ext uri="{FF2B5EF4-FFF2-40B4-BE49-F238E27FC236}">
                  <a16:creationId xmlns="" xmlns:a16="http://schemas.microsoft.com/office/drawing/2014/main" id="{75A12CA5-EDD6-41EF-886B-F85DCFC06CE9}"/>
                </a:ext>
              </a:extLst>
            </p:cNvPr>
            <p:cNvSpPr/>
            <p:nvPr/>
          </p:nvSpPr>
          <p:spPr>
            <a:xfrm rot="8716295">
              <a:off x="6429706" y="11511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9" name="Forme libre : forme 1078">
              <a:extLst>
                <a:ext uri="{FF2B5EF4-FFF2-40B4-BE49-F238E27FC236}">
                  <a16:creationId xmlns="" xmlns:a16="http://schemas.microsoft.com/office/drawing/2014/main" id="{AEA4E9A6-FD47-4377-8599-06FE127731A3}"/>
                </a:ext>
              </a:extLst>
            </p:cNvPr>
            <p:cNvSpPr/>
            <p:nvPr/>
          </p:nvSpPr>
          <p:spPr>
            <a:xfrm rot="8716295">
              <a:off x="5983723" y="1040028"/>
              <a:ext cx="68069" cy="44199"/>
            </a:xfrm>
            <a:custGeom>
              <a:avLst/>
              <a:gdLst>
                <a:gd name="connsiteX0" fmla="*/ 0 w 68069"/>
                <a:gd name="connsiteY0" fmla="*/ 44199 h 44199"/>
                <a:gd name="connsiteX1" fmla="*/ 0 w 68069"/>
                <a:gd name="connsiteY1" fmla="*/ 0 h 44199"/>
                <a:gd name="connsiteX2" fmla="*/ 68069 w 68069"/>
                <a:gd name="connsiteY2" fmla="*/ 0 h 44199"/>
                <a:gd name="connsiteX3" fmla="*/ 31511 w 68069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69" h="44199">
                  <a:moveTo>
                    <a:pt x="0" y="44199"/>
                  </a:moveTo>
                  <a:lnTo>
                    <a:pt x="0" y="0"/>
                  </a:lnTo>
                  <a:lnTo>
                    <a:pt x="68069" y="0"/>
                  </a:lnTo>
                  <a:lnTo>
                    <a:pt x="31511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0" name="Forme libre : forme 1079">
              <a:extLst>
                <a:ext uri="{FF2B5EF4-FFF2-40B4-BE49-F238E27FC236}">
                  <a16:creationId xmlns="" xmlns:a16="http://schemas.microsoft.com/office/drawing/2014/main" id="{E1F987B1-1B94-478B-A58C-711372161096}"/>
                </a:ext>
              </a:extLst>
            </p:cNvPr>
            <p:cNvSpPr/>
            <p:nvPr/>
          </p:nvSpPr>
          <p:spPr>
            <a:xfrm rot="8716295">
              <a:off x="5998891" y="759603"/>
              <a:ext cx="134260" cy="86132"/>
            </a:xfrm>
            <a:custGeom>
              <a:avLst/>
              <a:gdLst>
                <a:gd name="connsiteX0" fmla="*/ 0 w 134260"/>
                <a:gd name="connsiteY0" fmla="*/ 50123 h 86132"/>
                <a:gd name="connsiteX1" fmla="*/ 0 w 134260"/>
                <a:gd name="connsiteY1" fmla="*/ 0 h 86132"/>
                <a:gd name="connsiteX2" fmla="*/ 85209 w 134260"/>
                <a:gd name="connsiteY2" fmla="*/ 0 h 86132"/>
                <a:gd name="connsiteX3" fmla="*/ 127529 w 134260"/>
                <a:gd name="connsiteY3" fmla="*/ 12246 h 86132"/>
                <a:gd name="connsiteX4" fmla="*/ 134260 w 134260"/>
                <a:gd name="connsiteY4" fmla="*/ 21871 h 86132"/>
                <a:gd name="connsiteX5" fmla="*/ 81108 w 134260"/>
                <a:gd name="connsiteY5" fmla="*/ 86132 h 86132"/>
                <a:gd name="connsiteX6" fmla="*/ 81108 w 134260"/>
                <a:gd name="connsiteY6" fmla="*/ 69717 h 86132"/>
                <a:gd name="connsiteX7" fmla="*/ 81108 w 134260"/>
                <a:gd name="connsiteY7" fmla="*/ 65615 h 86132"/>
                <a:gd name="connsiteX8" fmla="*/ 60604 w 134260"/>
                <a:gd name="connsiteY8" fmla="*/ 50123 h 8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60" h="86132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03664" y="0"/>
                    <a:pt x="117903" y="3987"/>
                    <a:pt x="127529" y="12246"/>
                  </a:cubicBezTo>
                  <a:lnTo>
                    <a:pt x="134260" y="21871"/>
                  </a:lnTo>
                  <a:lnTo>
                    <a:pt x="81108" y="86132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1" name="Forme libre : forme 1080">
              <a:extLst>
                <a:ext uri="{FF2B5EF4-FFF2-40B4-BE49-F238E27FC236}">
                  <a16:creationId xmlns="" xmlns:a16="http://schemas.microsoft.com/office/drawing/2014/main" id="{D8733639-E083-48C4-B7AC-143FF95DA4EA}"/>
                </a:ext>
              </a:extLst>
            </p:cNvPr>
            <p:cNvSpPr/>
            <p:nvPr/>
          </p:nvSpPr>
          <p:spPr>
            <a:xfrm rot="8716295">
              <a:off x="6040250" y="6576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2" name="Forme libre : forme 1081">
              <a:extLst>
                <a:ext uri="{FF2B5EF4-FFF2-40B4-BE49-F238E27FC236}">
                  <a16:creationId xmlns="" xmlns:a16="http://schemas.microsoft.com/office/drawing/2014/main" id="{4C5AD67D-6BC4-40A6-B419-E1C6D391B5D2}"/>
                </a:ext>
              </a:extLst>
            </p:cNvPr>
            <p:cNvSpPr/>
            <p:nvPr/>
          </p:nvSpPr>
          <p:spPr>
            <a:xfrm rot="8716295">
              <a:off x="5991248" y="907034"/>
              <a:ext cx="84313" cy="49600"/>
            </a:xfrm>
            <a:custGeom>
              <a:avLst/>
              <a:gdLst>
                <a:gd name="connsiteX0" fmla="*/ 43288 w 84313"/>
                <a:gd name="connsiteY0" fmla="*/ 49600 h 49600"/>
                <a:gd name="connsiteX1" fmla="*/ 43288 w 84313"/>
                <a:gd name="connsiteY1" fmla="*/ 15983 h 49600"/>
                <a:gd name="connsiteX2" fmla="*/ 0 w 84313"/>
                <a:gd name="connsiteY2" fmla="*/ 15983 h 49600"/>
                <a:gd name="connsiteX3" fmla="*/ 0 w 84313"/>
                <a:gd name="connsiteY3" fmla="*/ 1857 h 49600"/>
                <a:gd name="connsiteX4" fmla="*/ 84313 w 84313"/>
                <a:gd name="connsiteY4" fmla="*/ 0 h 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13" h="49600">
                  <a:moveTo>
                    <a:pt x="43288" y="49600"/>
                  </a:moveTo>
                  <a:lnTo>
                    <a:pt x="43288" y="15983"/>
                  </a:lnTo>
                  <a:lnTo>
                    <a:pt x="0" y="15983"/>
                  </a:lnTo>
                  <a:lnTo>
                    <a:pt x="0" y="1857"/>
                  </a:lnTo>
                  <a:lnTo>
                    <a:pt x="8431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3" name="Forme libre : forme 1082">
              <a:extLst>
                <a:ext uri="{FF2B5EF4-FFF2-40B4-BE49-F238E27FC236}">
                  <a16:creationId xmlns="" xmlns:a16="http://schemas.microsoft.com/office/drawing/2014/main" id="{E0507806-EEA4-49D9-A332-F46B9C7122A0}"/>
                </a:ext>
              </a:extLst>
            </p:cNvPr>
            <p:cNvSpPr/>
            <p:nvPr/>
          </p:nvSpPr>
          <p:spPr>
            <a:xfrm rot="7484129">
              <a:off x="6033733" y="9492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4" name="Forme libre : forme 1083">
              <a:extLst>
                <a:ext uri="{FF2B5EF4-FFF2-40B4-BE49-F238E27FC236}">
                  <a16:creationId xmlns="" xmlns:a16="http://schemas.microsoft.com/office/drawing/2014/main" id="{AE139150-F899-47C8-9080-822320C87149}"/>
                </a:ext>
              </a:extLst>
            </p:cNvPr>
            <p:cNvSpPr/>
            <p:nvPr/>
          </p:nvSpPr>
          <p:spPr>
            <a:xfrm rot="13089394">
              <a:off x="6138553" y="9157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5" name="Forme libre : forme 1084">
              <a:extLst>
                <a:ext uri="{FF2B5EF4-FFF2-40B4-BE49-F238E27FC236}">
                  <a16:creationId xmlns="" xmlns:a16="http://schemas.microsoft.com/office/drawing/2014/main" id="{912D0E73-F8A3-4A4B-A726-36495324DCAB}"/>
                </a:ext>
              </a:extLst>
            </p:cNvPr>
            <p:cNvSpPr/>
            <p:nvPr/>
          </p:nvSpPr>
          <p:spPr>
            <a:xfrm rot="8716295">
              <a:off x="6324138" y="7240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6" name="Forme libre : forme 1085">
              <a:extLst>
                <a:ext uri="{FF2B5EF4-FFF2-40B4-BE49-F238E27FC236}">
                  <a16:creationId xmlns="" xmlns:a16="http://schemas.microsoft.com/office/drawing/2014/main" id="{2B4B35EE-0BB5-49CB-8C5B-42A88BD793D8}"/>
                </a:ext>
              </a:extLst>
            </p:cNvPr>
            <p:cNvSpPr/>
            <p:nvPr/>
          </p:nvSpPr>
          <p:spPr>
            <a:xfrm rot="8716295">
              <a:off x="6272333" y="6204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7" name="Forme libre : forme 1086">
              <a:extLst>
                <a:ext uri="{FF2B5EF4-FFF2-40B4-BE49-F238E27FC236}">
                  <a16:creationId xmlns="" xmlns:a16="http://schemas.microsoft.com/office/drawing/2014/main" id="{DD0061FC-B163-4DBC-B8D9-4C423CB17A9E}"/>
                </a:ext>
              </a:extLst>
            </p:cNvPr>
            <p:cNvSpPr/>
            <p:nvPr/>
          </p:nvSpPr>
          <p:spPr>
            <a:xfrm rot="8716295">
              <a:off x="6027863" y="648628"/>
              <a:ext cx="55259" cy="57130"/>
            </a:xfrm>
            <a:custGeom>
              <a:avLst/>
              <a:gdLst>
                <a:gd name="connsiteX0" fmla="*/ 8658 w 55259"/>
                <a:gd name="connsiteY0" fmla="*/ 50123 h 57130"/>
                <a:gd name="connsiteX1" fmla="*/ 0 w 55259"/>
                <a:gd name="connsiteY1" fmla="*/ 29619 h 57130"/>
                <a:gd name="connsiteX2" fmla="*/ 0 w 55259"/>
                <a:gd name="connsiteY2" fmla="*/ 29163 h 57130"/>
                <a:gd name="connsiteX3" fmla="*/ 8658 w 55259"/>
                <a:gd name="connsiteY3" fmla="*/ 8658 h 57130"/>
                <a:gd name="connsiteX4" fmla="*/ 29163 w 55259"/>
                <a:gd name="connsiteY4" fmla="*/ 0 h 57130"/>
                <a:gd name="connsiteX5" fmla="*/ 49668 w 55259"/>
                <a:gd name="connsiteY5" fmla="*/ 8658 h 57130"/>
                <a:gd name="connsiteX6" fmla="*/ 55259 w 55259"/>
                <a:gd name="connsiteY6" fmla="*/ 21964 h 57130"/>
                <a:gd name="connsiteX7" fmla="*/ 26173 w 55259"/>
                <a:gd name="connsiteY7" fmla="*/ 57130 h 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59" h="57130">
                  <a:moveTo>
                    <a:pt x="8658" y="50123"/>
                  </a:moveTo>
                  <a:cubicBezTo>
                    <a:pt x="3190" y="44655"/>
                    <a:pt x="0" y="37364"/>
                    <a:pt x="0" y="29619"/>
                  </a:cubicBezTo>
                  <a:lnTo>
                    <a:pt x="0" y="29163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7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55259" y="21964"/>
                  </a:lnTo>
                  <a:lnTo>
                    <a:pt x="26173" y="57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8" name="Forme libre : forme 1087">
              <a:extLst>
                <a:ext uri="{FF2B5EF4-FFF2-40B4-BE49-F238E27FC236}">
                  <a16:creationId xmlns="" xmlns:a16="http://schemas.microsoft.com/office/drawing/2014/main" id="{4D8AC7F8-F18B-4BC7-A549-62EC42E18C0E}"/>
                </a:ext>
              </a:extLst>
            </p:cNvPr>
            <p:cNvSpPr/>
            <p:nvPr/>
          </p:nvSpPr>
          <p:spPr>
            <a:xfrm rot="8716295">
              <a:off x="6206539" y="4914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9" name="Forme libre : forme 1088">
              <a:extLst>
                <a:ext uri="{FF2B5EF4-FFF2-40B4-BE49-F238E27FC236}">
                  <a16:creationId xmlns="" xmlns:a16="http://schemas.microsoft.com/office/drawing/2014/main" id="{AB9FAD6E-CA1F-425C-B0AC-99CCAEDDC6ED}"/>
                </a:ext>
              </a:extLst>
            </p:cNvPr>
            <p:cNvSpPr/>
            <p:nvPr/>
          </p:nvSpPr>
          <p:spPr>
            <a:xfrm rot="8716295">
              <a:off x="5990259" y="-43220"/>
              <a:ext cx="78210" cy="235131"/>
            </a:xfrm>
            <a:custGeom>
              <a:avLst/>
              <a:gdLst>
                <a:gd name="connsiteX0" fmla="*/ 0 w 78210"/>
                <a:gd name="connsiteY0" fmla="*/ 44199 h 235131"/>
                <a:gd name="connsiteX1" fmla="*/ 0 w 78210"/>
                <a:gd name="connsiteY1" fmla="*/ 0 h 235131"/>
                <a:gd name="connsiteX2" fmla="*/ 58367 w 78210"/>
                <a:gd name="connsiteY2" fmla="*/ 0 h 235131"/>
                <a:gd name="connsiteX3" fmla="*/ 21809 w 78210"/>
                <a:gd name="connsiteY3" fmla="*/ 44199 h 235131"/>
                <a:gd name="connsiteX4" fmla="*/ 78210 w 78210"/>
                <a:gd name="connsiteY4" fmla="*/ 235131 h 235131"/>
                <a:gd name="connsiteX5" fmla="*/ 64850 w 78210"/>
                <a:gd name="connsiteY5" fmla="*/ 225870 h 235131"/>
                <a:gd name="connsiteX6" fmla="*/ 78210 w 78210"/>
                <a:gd name="connsiteY6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10" h="235131">
                  <a:moveTo>
                    <a:pt x="0" y="44199"/>
                  </a:moveTo>
                  <a:lnTo>
                    <a:pt x="0" y="0"/>
                  </a:lnTo>
                  <a:lnTo>
                    <a:pt x="58367" y="0"/>
                  </a:lnTo>
                  <a:lnTo>
                    <a:pt x="21809" y="44199"/>
                  </a:lnTo>
                  <a:close/>
                  <a:moveTo>
                    <a:pt x="78210" y="235131"/>
                  </a:moveTo>
                  <a:lnTo>
                    <a:pt x="64850" y="225870"/>
                  </a:lnTo>
                  <a:lnTo>
                    <a:pt x="78210" y="2351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0" name="Forme libre : forme 1089">
              <a:extLst>
                <a:ext uri="{FF2B5EF4-FFF2-40B4-BE49-F238E27FC236}">
                  <a16:creationId xmlns="" xmlns:a16="http://schemas.microsoft.com/office/drawing/2014/main" id="{76D9A3BA-A429-46B9-9CE6-D737A95DD8B3}"/>
                </a:ext>
              </a:extLst>
            </p:cNvPr>
            <p:cNvSpPr/>
            <p:nvPr/>
          </p:nvSpPr>
          <p:spPr>
            <a:xfrm rot="13089394">
              <a:off x="5976283" y="269816"/>
              <a:ext cx="215080" cy="308935"/>
            </a:xfrm>
            <a:custGeom>
              <a:avLst/>
              <a:gdLst>
                <a:gd name="connsiteX0" fmla="*/ 215080 w 215080"/>
                <a:gd name="connsiteY0" fmla="*/ 274772 h 308935"/>
                <a:gd name="connsiteX1" fmla="*/ 177331 w 215080"/>
                <a:gd name="connsiteY1" fmla="*/ 291252 h 308935"/>
                <a:gd name="connsiteX2" fmla="*/ 91597 w 215080"/>
                <a:gd name="connsiteY2" fmla="*/ 308772 h 308935"/>
                <a:gd name="connsiteX3" fmla="*/ 23726 w 215080"/>
                <a:gd name="connsiteY3" fmla="*/ 281182 h 308935"/>
                <a:gd name="connsiteX4" fmla="*/ 0 w 215080"/>
                <a:gd name="connsiteY4" fmla="*/ 186274 h 308935"/>
                <a:gd name="connsiteX5" fmla="*/ 0 w 215080"/>
                <a:gd name="connsiteY5" fmla="*/ 17979 h 308935"/>
                <a:gd name="connsiteX6" fmla="*/ 34655 w 215080"/>
                <a:gd name="connsiteY6" fmla="*/ 0 h 308935"/>
                <a:gd name="connsiteX7" fmla="*/ 73961 w 215080"/>
                <a:gd name="connsiteY7" fmla="*/ 59860 h 308935"/>
                <a:gd name="connsiteX8" fmla="*/ 74492 w 215080"/>
                <a:gd name="connsiteY8" fmla="*/ 133855 h 308935"/>
                <a:gd name="connsiteX9" fmla="*/ 87734 w 215080"/>
                <a:gd name="connsiteY9" fmla="*/ 225452 h 308935"/>
                <a:gd name="connsiteX10" fmla="*/ 153949 w 215080"/>
                <a:gd name="connsiteY10" fmla="*/ 261870 h 308935"/>
                <a:gd name="connsiteX11" fmla="*/ 201103 w 215080"/>
                <a:gd name="connsiteY11" fmla="*/ 253487 h 30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080" h="308935">
                  <a:moveTo>
                    <a:pt x="215080" y="274772"/>
                  </a:moveTo>
                  <a:lnTo>
                    <a:pt x="177331" y="291252"/>
                  </a:lnTo>
                  <a:cubicBezTo>
                    <a:pt x="145121" y="302288"/>
                    <a:pt x="114496" y="307392"/>
                    <a:pt x="91597" y="308772"/>
                  </a:cubicBezTo>
                  <a:cubicBezTo>
                    <a:pt x="66215" y="310427"/>
                    <a:pt x="41384" y="299392"/>
                    <a:pt x="23726" y="281182"/>
                  </a:cubicBezTo>
                  <a:cubicBezTo>
                    <a:pt x="4966" y="262973"/>
                    <a:pt x="0" y="231521"/>
                    <a:pt x="0" y="186274"/>
                  </a:cubicBezTo>
                  <a:lnTo>
                    <a:pt x="0" y="17979"/>
                  </a:lnTo>
                  <a:lnTo>
                    <a:pt x="34655" y="0"/>
                  </a:lnTo>
                  <a:lnTo>
                    <a:pt x="73961" y="59860"/>
                  </a:lnTo>
                  <a:lnTo>
                    <a:pt x="74492" y="133855"/>
                  </a:lnTo>
                  <a:cubicBezTo>
                    <a:pt x="72836" y="164755"/>
                    <a:pt x="77802" y="196207"/>
                    <a:pt x="87734" y="225452"/>
                  </a:cubicBezTo>
                  <a:cubicBezTo>
                    <a:pt x="96564" y="249730"/>
                    <a:pt x="119186" y="261870"/>
                    <a:pt x="153949" y="261870"/>
                  </a:cubicBezTo>
                  <a:lnTo>
                    <a:pt x="201103" y="25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1" name="Forme libre : forme 1090">
              <a:extLst>
                <a:ext uri="{FF2B5EF4-FFF2-40B4-BE49-F238E27FC236}">
                  <a16:creationId xmlns="" xmlns:a16="http://schemas.microsoft.com/office/drawing/2014/main" id="{4E622CC6-C496-4DCE-9057-BDF9539B95A4}"/>
                </a:ext>
              </a:extLst>
            </p:cNvPr>
            <p:cNvSpPr/>
            <p:nvPr/>
          </p:nvSpPr>
          <p:spPr>
            <a:xfrm rot="8716295">
              <a:off x="6105199" y="6200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2" name="Forme libre : forme 1091">
              <a:extLst>
                <a:ext uri="{FF2B5EF4-FFF2-40B4-BE49-F238E27FC236}">
                  <a16:creationId xmlns="" xmlns:a16="http://schemas.microsoft.com/office/drawing/2014/main" id="{7603AAA1-071D-439F-A511-02E260209FED}"/>
                </a:ext>
              </a:extLst>
            </p:cNvPr>
            <p:cNvSpPr/>
            <p:nvPr/>
          </p:nvSpPr>
          <p:spPr>
            <a:xfrm rot="8716295">
              <a:off x="6072242" y="-8046"/>
              <a:ext cx="93729" cy="73541"/>
            </a:xfrm>
            <a:custGeom>
              <a:avLst/>
              <a:gdLst>
                <a:gd name="connsiteX0" fmla="*/ 0 w 93729"/>
                <a:gd name="connsiteY0" fmla="*/ 39235 h 73541"/>
                <a:gd name="connsiteX1" fmla="*/ 9187 w 93729"/>
                <a:gd name="connsiteY1" fmla="*/ 17477 h 73541"/>
                <a:gd name="connsiteX2" fmla="*/ 50579 w 93729"/>
                <a:gd name="connsiteY2" fmla="*/ 0 h 73541"/>
                <a:gd name="connsiteX3" fmla="*/ 91973 w 93729"/>
                <a:gd name="connsiteY3" fmla="*/ 17477 h 73541"/>
                <a:gd name="connsiteX4" fmla="*/ 93729 w 93729"/>
                <a:gd name="connsiteY4" fmla="*/ 20058 h 73541"/>
                <a:gd name="connsiteX5" fmla="*/ 49492 w 93729"/>
                <a:gd name="connsiteY5" fmla="*/ 73541 h 7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29" h="73541">
                  <a:moveTo>
                    <a:pt x="0" y="39235"/>
                  </a:moveTo>
                  <a:lnTo>
                    <a:pt x="9187" y="17477"/>
                  </a:lnTo>
                  <a:cubicBezTo>
                    <a:pt x="20225" y="6439"/>
                    <a:pt x="34943" y="0"/>
                    <a:pt x="50579" y="0"/>
                  </a:cubicBezTo>
                  <a:cubicBezTo>
                    <a:pt x="66217" y="0"/>
                    <a:pt x="80934" y="6439"/>
                    <a:pt x="91973" y="17477"/>
                  </a:cubicBezTo>
                  <a:lnTo>
                    <a:pt x="93729" y="20058"/>
                  </a:lnTo>
                  <a:lnTo>
                    <a:pt x="49492" y="7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3" name="Forme libre : forme 1092">
              <a:extLst>
                <a:ext uri="{FF2B5EF4-FFF2-40B4-BE49-F238E27FC236}">
                  <a16:creationId xmlns="" xmlns:a16="http://schemas.microsoft.com/office/drawing/2014/main" id="{9C8F8AD8-9BE3-4AFF-9D9E-827181BFFE71}"/>
                </a:ext>
              </a:extLst>
            </p:cNvPr>
            <p:cNvSpPr/>
            <p:nvPr/>
          </p:nvSpPr>
          <p:spPr>
            <a:xfrm rot="8716295">
              <a:off x="7172347" y="23714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4" name="Forme libre : forme 1093">
              <a:extLst>
                <a:ext uri="{FF2B5EF4-FFF2-40B4-BE49-F238E27FC236}">
                  <a16:creationId xmlns="" xmlns:a16="http://schemas.microsoft.com/office/drawing/2014/main" id="{B50EEFFE-50F1-41BD-AC0F-C587493B9502}"/>
                </a:ext>
              </a:extLst>
            </p:cNvPr>
            <p:cNvSpPr/>
            <p:nvPr/>
          </p:nvSpPr>
          <p:spPr>
            <a:xfrm rot="8716295">
              <a:off x="7261739" y="24006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5" name="Forme libre : forme 1094">
              <a:extLst>
                <a:ext uri="{FF2B5EF4-FFF2-40B4-BE49-F238E27FC236}">
                  <a16:creationId xmlns="" xmlns:a16="http://schemas.microsoft.com/office/drawing/2014/main" id="{2580D73F-ABFD-46AB-A8B8-663F26EB77C2}"/>
                </a:ext>
              </a:extLst>
            </p:cNvPr>
            <p:cNvSpPr/>
            <p:nvPr/>
          </p:nvSpPr>
          <p:spPr>
            <a:xfrm rot="8716295">
              <a:off x="7216889" y="23144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6" name="Forme libre : forme 1095">
              <a:extLst>
                <a:ext uri="{FF2B5EF4-FFF2-40B4-BE49-F238E27FC236}">
                  <a16:creationId xmlns="" xmlns:a16="http://schemas.microsoft.com/office/drawing/2014/main" id="{2C3435C1-11AD-43F5-B057-1EA87D25FBC9}"/>
                </a:ext>
              </a:extLst>
            </p:cNvPr>
            <p:cNvSpPr/>
            <p:nvPr/>
          </p:nvSpPr>
          <p:spPr>
            <a:xfrm rot="8716295">
              <a:off x="7060113" y="24599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7" name="Forme libre : forme 1096">
              <a:extLst>
                <a:ext uri="{FF2B5EF4-FFF2-40B4-BE49-F238E27FC236}">
                  <a16:creationId xmlns="" xmlns:a16="http://schemas.microsoft.com/office/drawing/2014/main" id="{4B47ED33-41DD-4DB3-AD1B-B82A88377D4B}"/>
                </a:ext>
              </a:extLst>
            </p:cNvPr>
            <p:cNvSpPr/>
            <p:nvPr/>
          </p:nvSpPr>
          <p:spPr>
            <a:xfrm rot="8716295">
              <a:off x="6935210" y="22513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8" name="Forme libre : forme 1097">
              <a:extLst>
                <a:ext uri="{FF2B5EF4-FFF2-40B4-BE49-F238E27FC236}">
                  <a16:creationId xmlns="" xmlns:a16="http://schemas.microsoft.com/office/drawing/2014/main" id="{FDADFB27-095D-4A69-842C-AC50F274C2CB}"/>
                </a:ext>
              </a:extLst>
            </p:cNvPr>
            <p:cNvSpPr/>
            <p:nvPr/>
          </p:nvSpPr>
          <p:spPr>
            <a:xfrm rot="8716295">
              <a:off x="6923158" y="21125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9" name="Forme libre : forme 1098">
              <a:extLst>
                <a:ext uri="{FF2B5EF4-FFF2-40B4-BE49-F238E27FC236}">
                  <a16:creationId xmlns="" xmlns:a16="http://schemas.microsoft.com/office/drawing/2014/main" id="{51728AE9-139E-41E1-8F39-80B1269EE624}"/>
                </a:ext>
              </a:extLst>
            </p:cNvPr>
            <p:cNvSpPr/>
            <p:nvPr/>
          </p:nvSpPr>
          <p:spPr>
            <a:xfrm rot="8716295">
              <a:off x="7150291" y="25009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0" name="Forme libre : forme 1099">
              <a:extLst>
                <a:ext uri="{FF2B5EF4-FFF2-40B4-BE49-F238E27FC236}">
                  <a16:creationId xmlns="" xmlns:a16="http://schemas.microsoft.com/office/drawing/2014/main" id="{92B4175C-E509-4678-8549-D6B4F8ECF63E}"/>
                </a:ext>
              </a:extLst>
            </p:cNvPr>
            <p:cNvSpPr/>
            <p:nvPr/>
          </p:nvSpPr>
          <p:spPr>
            <a:xfrm rot="8716295">
              <a:off x="7461446" y="21212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1" name="Forme libre : forme 1100">
              <a:extLst>
                <a:ext uri="{FF2B5EF4-FFF2-40B4-BE49-F238E27FC236}">
                  <a16:creationId xmlns="" xmlns:a16="http://schemas.microsoft.com/office/drawing/2014/main" id="{03A48A9F-470F-4E42-AB0D-A2092DAB19E1}"/>
                </a:ext>
              </a:extLst>
            </p:cNvPr>
            <p:cNvSpPr/>
            <p:nvPr/>
          </p:nvSpPr>
          <p:spPr>
            <a:xfrm rot="8716295">
              <a:off x="7550838" y="21505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2" name="Forme libre : forme 1101">
              <a:extLst>
                <a:ext uri="{FF2B5EF4-FFF2-40B4-BE49-F238E27FC236}">
                  <a16:creationId xmlns="" xmlns:a16="http://schemas.microsoft.com/office/drawing/2014/main" id="{D787AC24-D650-46E0-AF17-D8D11DE74854}"/>
                </a:ext>
              </a:extLst>
            </p:cNvPr>
            <p:cNvSpPr/>
            <p:nvPr/>
          </p:nvSpPr>
          <p:spPr>
            <a:xfrm rot="8716295">
              <a:off x="7349212" y="22098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3" name="Forme libre : forme 1102">
              <a:extLst>
                <a:ext uri="{FF2B5EF4-FFF2-40B4-BE49-F238E27FC236}">
                  <a16:creationId xmlns="" xmlns:a16="http://schemas.microsoft.com/office/drawing/2014/main" id="{0FB757C5-F53D-4FA3-95F2-B6B3C4253FFC}"/>
                </a:ext>
              </a:extLst>
            </p:cNvPr>
            <p:cNvSpPr/>
            <p:nvPr/>
          </p:nvSpPr>
          <p:spPr>
            <a:xfrm rot="8716295">
              <a:off x="7224310" y="20011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4" name="Forme libre : forme 1103">
              <a:extLst>
                <a:ext uri="{FF2B5EF4-FFF2-40B4-BE49-F238E27FC236}">
                  <a16:creationId xmlns="" xmlns:a16="http://schemas.microsoft.com/office/drawing/2014/main" id="{BF242107-D725-4B4F-BC78-5EDCA137735E}"/>
                </a:ext>
              </a:extLst>
            </p:cNvPr>
            <p:cNvSpPr/>
            <p:nvPr/>
          </p:nvSpPr>
          <p:spPr>
            <a:xfrm rot="8716295">
              <a:off x="7439390" y="22507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5" name="Forme libre : forme 1104">
              <a:extLst>
                <a:ext uri="{FF2B5EF4-FFF2-40B4-BE49-F238E27FC236}">
                  <a16:creationId xmlns="" xmlns:a16="http://schemas.microsoft.com/office/drawing/2014/main" id="{3CE12C75-E0FA-48A2-87D6-5CE57DDA0BBD}"/>
                </a:ext>
              </a:extLst>
            </p:cNvPr>
            <p:cNvSpPr/>
            <p:nvPr/>
          </p:nvSpPr>
          <p:spPr>
            <a:xfrm rot="8716295">
              <a:off x="7197939" y="21011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6" name="Forme libre : forme 1105">
              <a:extLst>
                <a:ext uri="{FF2B5EF4-FFF2-40B4-BE49-F238E27FC236}">
                  <a16:creationId xmlns="" xmlns:a16="http://schemas.microsoft.com/office/drawing/2014/main" id="{B337DB84-252C-4B02-A3DE-B9A85A114904}"/>
                </a:ext>
              </a:extLst>
            </p:cNvPr>
            <p:cNvSpPr/>
            <p:nvPr/>
          </p:nvSpPr>
          <p:spPr>
            <a:xfrm rot="7484129">
              <a:off x="7544321" y="24421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7" name="Forme libre : forme 1106">
              <a:extLst>
                <a:ext uri="{FF2B5EF4-FFF2-40B4-BE49-F238E27FC236}">
                  <a16:creationId xmlns="" xmlns:a16="http://schemas.microsoft.com/office/drawing/2014/main" id="{F19E0C83-77A7-4617-BCA2-22616BECAE12}"/>
                </a:ext>
              </a:extLst>
            </p:cNvPr>
            <p:cNvSpPr/>
            <p:nvPr/>
          </p:nvSpPr>
          <p:spPr>
            <a:xfrm rot="13089394">
              <a:off x="7649141" y="24086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8" name="Forme libre : forme 1107">
              <a:extLst>
                <a:ext uri="{FF2B5EF4-FFF2-40B4-BE49-F238E27FC236}">
                  <a16:creationId xmlns="" xmlns:a16="http://schemas.microsoft.com/office/drawing/2014/main" id="{F5B45C54-84E0-4739-ADB3-959633174024}"/>
                </a:ext>
              </a:extLst>
            </p:cNvPr>
            <p:cNvSpPr/>
            <p:nvPr/>
          </p:nvSpPr>
          <p:spPr>
            <a:xfrm rot="8716295">
              <a:off x="7834726" y="22169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9" name="Forme libre : forme 1108">
              <a:extLst>
                <a:ext uri="{FF2B5EF4-FFF2-40B4-BE49-F238E27FC236}">
                  <a16:creationId xmlns="" xmlns:a16="http://schemas.microsoft.com/office/drawing/2014/main" id="{66B27175-8CF2-4D68-B9A3-8660A0B5CD05}"/>
                </a:ext>
              </a:extLst>
            </p:cNvPr>
            <p:cNvSpPr/>
            <p:nvPr/>
          </p:nvSpPr>
          <p:spPr>
            <a:xfrm rot="8716295">
              <a:off x="7782921" y="21134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0" name="Forme libre : forme 1109">
              <a:extLst>
                <a:ext uri="{FF2B5EF4-FFF2-40B4-BE49-F238E27FC236}">
                  <a16:creationId xmlns="" xmlns:a16="http://schemas.microsoft.com/office/drawing/2014/main" id="{8FD17293-97E3-4673-AA7F-84B5B99446CA}"/>
                </a:ext>
              </a:extLst>
            </p:cNvPr>
            <p:cNvSpPr/>
            <p:nvPr/>
          </p:nvSpPr>
          <p:spPr>
            <a:xfrm rot="8716295">
              <a:off x="7539675" y="21436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1" name="Forme libre : forme 1110">
              <a:extLst>
                <a:ext uri="{FF2B5EF4-FFF2-40B4-BE49-F238E27FC236}">
                  <a16:creationId xmlns="" xmlns:a16="http://schemas.microsoft.com/office/drawing/2014/main" id="{C73B72CE-98CF-4B2D-903B-F181C83E80BA}"/>
                </a:ext>
              </a:extLst>
            </p:cNvPr>
            <p:cNvSpPr/>
            <p:nvPr/>
          </p:nvSpPr>
          <p:spPr>
            <a:xfrm rot="8716295">
              <a:off x="7717127" y="198438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2" name="Forme libre : forme 1111">
              <a:extLst>
                <a:ext uri="{FF2B5EF4-FFF2-40B4-BE49-F238E27FC236}">
                  <a16:creationId xmlns="" xmlns:a16="http://schemas.microsoft.com/office/drawing/2014/main" id="{696CB62E-C4B4-4490-8872-413E82440B78}"/>
                </a:ext>
              </a:extLst>
            </p:cNvPr>
            <p:cNvSpPr/>
            <p:nvPr/>
          </p:nvSpPr>
          <p:spPr>
            <a:xfrm rot="8716295">
              <a:off x="7395514" y="303114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3" name="Forme libre : forme 1112">
              <a:extLst>
                <a:ext uri="{FF2B5EF4-FFF2-40B4-BE49-F238E27FC236}">
                  <a16:creationId xmlns="" xmlns:a16="http://schemas.microsoft.com/office/drawing/2014/main" id="{B9248AD5-32BA-4917-BA85-0157D956096A}"/>
                </a:ext>
              </a:extLst>
            </p:cNvPr>
            <p:cNvSpPr/>
            <p:nvPr/>
          </p:nvSpPr>
          <p:spPr>
            <a:xfrm rot="8716295">
              <a:off x="7484906" y="306038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4" name="Forme libre : forme 1113">
              <a:extLst>
                <a:ext uri="{FF2B5EF4-FFF2-40B4-BE49-F238E27FC236}">
                  <a16:creationId xmlns="" xmlns:a16="http://schemas.microsoft.com/office/drawing/2014/main" id="{C01A8DA7-4F44-4FB4-AD68-2519B990D7F2}"/>
                </a:ext>
              </a:extLst>
            </p:cNvPr>
            <p:cNvSpPr/>
            <p:nvPr/>
          </p:nvSpPr>
          <p:spPr>
            <a:xfrm rot="8716295">
              <a:off x="7440056" y="29741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5" name="Forme libre : forme 1114">
              <a:extLst>
                <a:ext uri="{FF2B5EF4-FFF2-40B4-BE49-F238E27FC236}">
                  <a16:creationId xmlns="" xmlns:a16="http://schemas.microsoft.com/office/drawing/2014/main" id="{42D9C24E-2646-42DD-BFA5-E1307CC2B5EC}"/>
                </a:ext>
              </a:extLst>
            </p:cNvPr>
            <p:cNvSpPr/>
            <p:nvPr/>
          </p:nvSpPr>
          <p:spPr>
            <a:xfrm rot="8716295">
              <a:off x="7283280" y="31196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6" name="Forme libre : forme 1115">
              <a:extLst>
                <a:ext uri="{FF2B5EF4-FFF2-40B4-BE49-F238E27FC236}">
                  <a16:creationId xmlns="" xmlns:a16="http://schemas.microsoft.com/office/drawing/2014/main" id="{CFABA53A-4A06-4580-8C61-8286352F9F67}"/>
                </a:ext>
              </a:extLst>
            </p:cNvPr>
            <p:cNvSpPr/>
            <p:nvPr/>
          </p:nvSpPr>
          <p:spPr>
            <a:xfrm rot="8716295">
              <a:off x="7158377" y="29110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7" name="Forme libre : forme 1116">
              <a:extLst>
                <a:ext uri="{FF2B5EF4-FFF2-40B4-BE49-F238E27FC236}">
                  <a16:creationId xmlns="" xmlns:a16="http://schemas.microsoft.com/office/drawing/2014/main" id="{C74B7EC2-6979-4A8A-9284-FAC8E9267907}"/>
                </a:ext>
              </a:extLst>
            </p:cNvPr>
            <p:cNvSpPr/>
            <p:nvPr/>
          </p:nvSpPr>
          <p:spPr>
            <a:xfrm rot="8716295">
              <a:off x="7146325" y="27722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8" name="Forme libre : forme 1117">
              <a:extLst>
                <a:ext uri="{FF2B5EF4-FFF2-40B4-BE49-F238E27FC236}">
                  <a16:creationId xmlns="" xmlns:a16="http://schemas.microsoft.com/office/drawing/2014/main" id="{F8DC9ECB-1E3E-434D-AF3D-8360A2556CE1}"/>
                </a:ext>
              </a:extLst>
            </p:cNvPr>
            <p:cNvSpPr/>
            <p:nvPr/>
          </p:nvSpPr>
          <p:spPr>
            <a:xfrm rot="8716295">
              <a:off x="7373458" y="316064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9" name="Forme libre : forme 1118">
              <a:extLst>
                <a:ext uri="{FF2B5EF4-FFF2-40B4-BE49-F238E27FC236}">
                  <a16:creationId xmlns="" xmlns:a16="http://schemas.microsoft.com/office/drawing/2014/main" id="{51772F42-3F0C-424A-977C-894DBAF1080F}"/>
                </a:ext>
              </a:extLst>
            </p:cNvPr>
            <p:cNvSpPr/>
            <p:nvPr/>
          </p:nvSpPr>
          <p:spPr>
            <a:xfrm rot="8716295">
              <a:off x="7684613" y="27809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0" name="Forme libre : forme 1119">
              <a:extLst>
                <a:ext uri="{FF2B5EF4-FFF2-40B4-BE49-F238E27FC236}">
                  <a16:creationId xmlns="" xmlns:a16="http://schemas.microsoft.com/office/drawing/2014/main" id="{B5CD12DE-C7EB-4EFA-AC20-74C4AE1F7190}"/>
                </a:ext>
              </a:extLst>
            </p:cNvPr>
            <p:cNvSpPr/>
            <p:nvPr/>
          </p:nvSpPr>
          <p:spPr>
            <a:xfrm rot="8716295">
              <a:off x="7774005" y="28102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1" name="Forme libre : forme 1120">
              <a:extLst>
                <a:ext uri="{FF2B5EF4-FFF2-40B4-BE49-F238E27FC236}">
                  <a16:creationId xmlns="" xmlns:a16="http://schemas.microsoft.com/office/drawing/2014/main" id="{D4963745-603E-4027-A61D-8C66F68BBCF1}"/>
                </a:ext>
              </a:extLst>
            </p:cNvPr>
            <p:cNvSpPr/>
            <p:nvPr/>
          </p:nvSpPr>
          <p:spPr>
            <a:xfrm rot="8716295">
              <a:off x="7572379" y="28695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2" name="Forme libre : forme 1121">
              <a:extLst>
                <a:ext uri="{FF2B5EF4-FFF2-40B4-BE49-F238E27FC236}">
                  <a16:creationId xmlns="" xmlns:a16="http://schemas.microsoft.com/office/drawing/2014/main" id="{B2AE503B-34E9-4267-86FA-CBE3FB4412BF}"/>
                </a:ext>
              </a:extLst>
            </p:cNvPr>
            <p:cNvSpPr/>
            <p:nvPr/>
          </p:nvSpPr>
          <p:spPr>
            <a:xfrm rot="8716295">
              <a:off x="7447477" y="26608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3" name="Forme libre : forme 1122">
              <a:extLst>
                <a:ext uri="{FF2B5EF4-FFF2-40B4-BE49-F238E27FC236}">
                  <a16:creationId xmlns="" xmlns:a16="http://schemas.microsoft.com/office/drawing/2014/main" id="{555AB00F-5214-4D5A-B856-0D6CE43A6974}"/>
                </a:ext>
              </a:extLst>
            </p:cNvPr>
            <p:cNvSpPr/>
            <p:nvPr/>
          </p:nvSpPr>
          <p:spPr>
            <a:xfrm rot="8716295">
              <a:off x="7662557" y="29104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4" name="Forme libre : forme 1123">
              <a:extLst>
                <a:ext uri="{FF2B5EF4-FFF2-40B4-BE49-F238E27FC236}">
                  <a16:creationId xmlns="" xmlns:a16="http://schemas.microsoft.com/office/drawing/2014/main" id="{E9EF5FF3-F4BF-4CDD-9607-4DBF4C2F0085}"/>
                </a:ext>
              </a:extLst>
            </p:cNvPr>
            <p:cNvSpPr/>
            <p:nvPr/>
          </p:nvSpPr>
          <p:spPr>
            <a:xfrm rot="8716295">
              <a:off x="7421106" y="27608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5" name="Forme libre : forme 1124">
              <a:extLst>
                <a:ext uri="{FF2B5EF4-FFF2-40B4-BE49-F238E27FC236}">
                  <a16:creationId xmlns="" xmlns:a16="http://schemas.microsoft.com/office/drawing/2014/main" id="{59DF2FDB-C1DD-4AAC-8ED6-A9A2F1015694}"/>
                </a:ext>
              </a:extLst>
            </p:cNvPr>
            <p:cNvSpPr/>
            <p:nvPr/>
          </p:nvSpPr>
          <p:spPr>
            <a:xfrm rot="7484129">
              <a:off x="7767488" y="31018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6" name="Forme libre : forme 1125">
              <a:extLst>
                <a:ext uri="{FF2B5EF4-FFF2-40B4-BE49-F238E27FC236}">
                  <a16:creationId xmlns="" xmlns:a16="http://schemas.microsoft.com/office/drawing/2014/main" id="{4196ADC5-483D-4AAF-B032-555B70BC6EE5}"/>
                </a:ext>
              </a:extLst>
            </p:cNvPr>
            <p:cNvSpPr/>
            <p:nvPr/>
          </p:nvSpPr>
          <p:spPr>
            <a:xfrm rot="13089394">
              <a:off x="7872308" y="306837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7" name="Forme libre : forme 1126">
              <a:extLst>
                <a:ext uri="{FF2B5EF4-FFF2-40B4-BE49-F238E27FC236}">
                  <a16:creationId xmlns="" xmlns:a16="http://schemas.microsoft.com/office/drawing/2014/main" id="{32A56DA8-4C3D-4B7F-A319-4811C6B7AA5C}"/>
                </a:ext>
              </a:extLst>
            </p:cNvPr>
            <p:cNvSpPr/>
            <p:nvPr/>
          </p:nvSpPr>
          <p:spPr>
            <a:xfrm rot="8716295">
              <a:off x="8057893" y="28766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8" name="Forme libre : forme 1127">
              <a:extLst>
                <a:ext uri="{FF2B5EF4-FFF2-40B4-BE49-F238E27FC236}">
                  <a16:creationId xmlns="" xmlns:a16="http://schemas.microsoft.com/office/drawing/2014/main" id="{8E0F1C28-8F77-4966-95BD-C88FCEF83216}"/>
                </a:ext>
              </a:extLst>
            </p:cNvPr>
            <p:cNvSpPr/>
            <p:nvPr/>
          </p:nvSpPr>
          <p:spPr>
            <a:xfrm rot="8716295">
              <a:off x="8006088" y="27731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9" name="Forme libre : forme 1128">
              <a:extLst>
                <a:ext uri="{FF2B5EF4-FFF2-40B4-BE49-F238E27FC236}">
                  <a16:creationId xmlns="" xmlns:a16="http://schemas.microsoft.com/office/drawing/2014/main" id="{E5A4A31B-3B75-496C-9F61-22A820F43FCD}"/>
                </a:ext>
              </a:extLst>
            </p:cNvPr>
            <p:cNvSpPr/>
            <p:nvPr/>
          </p:nvSpPr>
          <p:spPr>
            <a:xfrm rot="8716295">
              <a:off x="7762842" y="28033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0" name="Forme libre : forme 1129">
              <a:extLst>
                <a:ext uri="{FF2B5EF4-FFF2-40B4-BE49-F238E27FC236}">
                  <a16:creationId xmlns="" xmlns:a16="http://schemas.microsoft.com/office/drawing/2014/main" id="{4862B135-8953-4E24-B4C9-59ECE15EAE81}"/>
                </a:ext>
              </a:extLst>
            </p:cNvPr>
            <p:cNvSpPr/>
            <p:nvPr/>
          </p:nvSpPr>
          <p:spPr>
            <a:xfrm rot="8716295">
              <a:off x="7940294" y="26440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1" name="Forme libre : forme 1130">
              <a:extLst>
                <a:ext uri="{FF2B5EF4-FFF2-40B4-BE49-F238E27FC236}">
                  <a16:creationId xmlns="" xmlns:a16="http://schemas.microsoft.com/office/drawing/2014/main" id="{3E405773-6C52-4033-9D2E-C77CD5E36C97}"/>
                </a:ext>
              </a:extLst>
            </p:cNvPr>
            <p:cNvSpPr/>
            <p:nvPr/>
          </p:nvSpPr>
          <p:spPr>
            <a:xfrm rot="8716295">
              <a:off x="8044812" y="5014610"/>
              <a:ext cx="142167" cy="185946"/>
            </a:xfrm>
            <a:custGeom>
              <a:avLst/>
              <a:gdLst>
                <a:gd name="connsiteX0" fmla="*/ 0 w 142167"/>
                <a:gd name="connsiteY0" fmla="*/ 3681 h 185946"/>
                <a:gd name="connsiteX1" fmla="*/ 0 w 142167"/>
                <a:gd name="connsiteY1" fmla="*/ 0 h 185946"/>
                <a:gd name="connsiteX2" fmla="*/ 5311 w 142167"/>
                <a:gd name="connsiteY2" fmla="*/ 3681 h 185946"/>
                <a:gd name="connsiteX3" fmla="*/ 81108 w 142167"/>
                <a:gd name="connsiteY3" fmla="*/ 185946 h 185946"/>
                <a:gd name="connsiteX4" fmla="*/ 81108 w 142167"/>
                <a:gd name="connsiteY4" fmla="*/ 56221 h 185946"/>
                <a:gd name="connsiteX5" fmla="*/ 142167 w 142167"/>
                <a:gd name="connsiteY5" fmla="*/ 98545 h 185946"/>
                <a:gd name="connsiteX6" fmla="*/ 142167 w 142167"/>
                <a:gd name="connsiteY6" fmla="*/ 161796 h 1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167" h="185946">
                  <a:moveTo>
                    <a:pt x="0" y="3681"/>
                  </a:moveTo>
                  <a:lnTo>
                    <a:pt x="0" y="0"/>
                  </a:lnTo>
                  <a:lnTo>
                    <a:pt x="5311" y="3681"/>
                  </a:lnTo>
                  <a:close/>
                  <a:moveTo>
                    <a:pt x="81108" y="185946"/>
                  </a:moveTo>
                  <a:lnTo>
                    <a:pt x="81108" y="56221"/>
                  </a:lnTo>
                  <a:lnTo>
                    <a:pt x="142167" y="98545"/>
                  </a:lnTo>
                  <a:lnTo>
                    <a:pt x="142167" y="161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2" name="Forme libre : forme 1131">
              <a:extLst>
                <a:ext uri="{FF2B5EF4-FFF2-40B4-BE49-F238E27FC236}">
                  <a16:creationId xmlns="" xmlns:a16="http://schemas.microsoft.com/office/drawing/2014/main" id="{1E88E955-7F03-41E3-9D75-6D519C17C0A9}"/>
                </a:ext>
              </a:extLst>
            </p:cNvPr>
            <p:cNvSpPr/>
            <p:nvPr/>
          </p:nvSpPr>
          <p:spPr>
            <a:xfrm rot="8716295">
              <a:off x="8258973" y="5016779"/>
              <a:ext cx="60148" cy="157919"/>
            </a:xfrm>
            <a:custGeom>
              <a:avLst/>
              <a:gdLst>
                <a:gd name="connsiteX0" fmla="*/ 0 w 60148"/>
                <a:gd name="connsiteY0" fmla="*/ 157919 h 157919"/>
                <a:gd name="connsiteX1" fmla="*/ 0 w 60148"/>
                <a:gd name="connsiteY1" fmla="*/ 0 h 157919"/>
                <a:gd name="connsiteX2" fmla="*/ 60148 w 60148"/>
                <a:gd name="connsiteY2" fmla="*/ 41692 h 157919"/>
                <a:gd name="connsiteX3" fmla="*/ 60148 w 60148"/>
                <a:gd name="connsiteY3" fmla="*/ 116909 h 15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57919">
                  <a:moveTo>
                    <a:pt x="0" y="157919"/>
                  </a:moveTo>
                  <a:lnTo>
                    <a:pt x="0" y="0"/>
                  </a:lnTo>
                  <a:lnTo>
                    <a:pt x="60148" y="41692"/>
                  </a:lnTo>
                  <a:lnTo>
                    <a:pt x="60148" y="1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3" name="Forme libre : forme 1132">
              <a:extLst>
                <a:ext uri="{FF2B5EF4-FFF2-40B4-BE49-F238E27FC236}">
                  <a16:creationId xmlns="" xmlns:a16="http://schemas.microsoft.com/office/drawing/2014/main" id="{CA2B8755-B7BC-4A60-A8F4-7FADFD1B1DC2}"/>
                </a:ext>
              </a:extLst>
            </p:cNvPr>
            <p:cNvSpPr/>
            <p:nvPr/>
          </p:nvSpPr>
          <p:spPr>
            <a:xfrm rot="8716295">
              <a:off x="8103411" y="49531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4" name="Forme libre : forme 1133">
              <a:extLst>
                <a:ext uri="{FF2B5EF4-FFF2-40B4-BE49-F238E27FC236}">
                  <a16:creationId xmlns="" xmlns:a16="http://schemas.microsoft.com/office/drawing/2014/main" id="{E1AF4DEC-6ACA-4C7B-B12C-9DCB672B78AA}"/>
                </a:ext>
              </a:extLst>
            </p:cNvPr>
            <p:cNvSpPr/>
            <p:nvPr/>
          </p:nvSpPr>
          <p:spPr>
            <a:xfrm rot="8716295">
              <a:off x="7941579" y="5096694"/>
              <a:ext cx="58211" cy="55513"/>
            </a:xfrm>
            <a:custGeom>
              <a:avLst/>
              <a:gdLst>
                <a:gd name="connsiteX0" fmla="*/ 8658 w 58211"/>
                <a:gd name="connsiteY0" fmla="*/ 47310 h 55513"/>
                <a:gd name="connsiteX1" fmla="*/ 0 w 58211"/>
                <a:gd name="connsiteY1" fmla="*/ 26806 h 55513"/>
                <a:gd name="connsiteX2" fmla="*/ 0 w 58211"/>
                <a:gd name="connsiteY2" fmla="*/ 26349 h 55513"/>
                <a:gd name="connsiteX3" fmla="*/ 8658 w 58211"/>
                <a:gd name="connsiteY3" fmla="*/ 5845 h 55513"/>
                <a:gd name="connsiteX4" fmla="*/ 22501 w 58211"/>
                <a:gd name="connsiteY4" fmla="*/ 0 h 55513"/>
                <a:gd name="connsiteX5" fmla="*/ 57366 w 58211"/>
                <a:gd name="connsiteY5" fmla="*/ 24167 h 55513"/>
                <a:gd name="connsiteX6" fmla="*/ 58211 w 58211"/>
                <a:gd name="connsiteY6" fmla="*/ 26179 h 55513"/>
                <a:gd name="connsiteX7" fmla="*/ 49668 w 58211"/>
                <a:gd name="connsiteY7" fmla="*/ 46855 h 55513"/>
                <a:gd name="connsiteX8" fmla="*/ 29163 w 58211"/>
                <a:gd name="connsiteY8" fmla="*/ 55513 h 55513"/>
                <a:gd name="connsiteX9" fmla="*/ 8658 w 58211"/>
                <a:gd name="connsiteY9" fmla="*/ 47310 h 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5513">
                  <a:moveTo>
                    <a:pt x="8658" y="47310"/>
                  </a:moveTo>
                  <a:cubicBezTo>
                    <a:pt x="3190" y="41843"/>
                    <a:pt x="0" y="34551"/>
                    <a:pt x="0" y="26806"/>
                  </a:cubicBezTo>
                  <a:lnTo>
                    <a:pt x="0" y="26349"/>
                  </a:lnTo>
                  <a:cubicBezTo>
                    <a:pt x="0" y="18604"/>
                    <a:pt x="3190" y="11313"/>
                    <a:pt x="8658" y="5845"/>
                  </a:cubicBezTo>
                  <a:lnTo>
                    <a:pt x="22501" y="0"/>
                  </a:lnTo>
                  <a:lnTo>
                    <a:pt x="57366" y="24167"/>
                  </a:lnTo>
                  <a:lnTo>
                    <a:pt x="58211" y="26179"/>
                  </a:lnTo>
                  <a:cubicBezTo>
                    <a:pt x="58212" y="33641"/>
                    <a:pt x="55364" y="41159"/>
                    <a:pt x="49668" y="46855"/>
                  </a:cubicBezTo>
                  <a:cubicBezTo>
                    <a:pt x="44200" y="52323"/>
                    <a:pt x="36909" y="55512"/>
                    <a:pt x="29163" y="55513"/>
                  </a:cubicBezTo>
                  <a:cubicBezTo>
                    <a:pt x="21416" y="55512"/>
                    <a:pt x="14126" y="52778"/>
                    <a:pt x="8658" y="47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5" name="Forme libre : forme 1134">
              <a:extLst>
                <a:ext uri="{FF2B5EF4-FFF2-40B4-BE49-F238E27FC236}">
                  <a16:creationId xmlns="" xmlns:a16="http://schemas.microsoft.com/office/drawing/2014/main" id="{B8F042BB-C9F6-4157-AE20-FD1AD8D9B197}"/>
                </a:ext>
              </a:extLst>
            </p:cNvPr>
            <p:cNvSpPr/>
            <p:nvPr/>
          </p:nvSpPr>
          <p:spPr>
            <a:xfrm rot="8716295">
              <a:off x="7821732" y="48900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6" name="Forme libre : forme 1135">
              <a:extLst>
                <a:ext uri="{FF2B5EF4-FFF2-40B4-BE49-F238E27FC236}">
                  <a16:creationId xmlns="" xmlns:a16="http://schemas.microsoft.com/office/drawing/2014/main" id="{42560913-1E4E-4677-9E81-A4912B35BE09}"/>
                </a:ext>
              </a:extLst>
            </p:cNvPr>
            <p:cNvSpPr/>
            <p:nvPr/>
          </p:nvSpPr>
          <p:spPr>
            <a:xfrm rot="8716295">
              <a:off x="7809680" y="47513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7" name="Forme libre : forme 1136">
              <a:extLst>
                <a:ext uri="{FF2B5EF4-FFF2-40B4-BE49-F238E27FC236}">
                  <a16:creationId xmlns="" xmlns:a16="http://schemas.microsoft.com/office/drawing/2014/main" id="{7BFA6FDC-5CB7-4DDB-87E8-074ECA1084F2}"/>
                </a:ext>
              </a:extLst>
            </p:cNvPr>
            <p:cNvSpPr/>
            <p:nvPr/>
          </p:nvSpPr>
          <p:spPr>
            <a:xfrm rot="8716295">
              <a:off x="8347968" y="47600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8" name="Forme libre : forme 1137">
              <a:extLst>
                <a:ext uri="{FF2B5EF4-FFF2-40B4-BE49-F238E27FC236}">
                  <a16:creationId xmlns="" xmlns:a16="http://schemas.microsoft.com/office/drawing/2014/main" id="{A72146F5-0FE8-433A-B4E4-A08CDA8CE838}"/>
                </a:ext>
              </a:extLst>
            </p:cNvPr>
            <p:cNvSpPr/>
            <p:nvPr/>
          </p:nvSpPr>
          <p:spPr>
            <a:xfrm rot="8716295">
              <a:off x="8437360" y="47893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9" name="Forme libre : forme 1138">
              <a:extLst>
                <a:ext uri="{FF2B5EF4-FFF2-40B4-BE49-F238E27FC236}">
                  <a16:creationId xmlns="" xmlns:a16="http://schemas.microsoft.com/office/drawing/2014/main" id="{B0815185-98D4-4C05-A864-471788D20585}"/>
                </a:ext>
              </a:extLst>
            </p:cNvPr>
            <p:cNvSpPr/>
            <p:nvPr/>
          </p:nvSpPr>
          <p:spPr>
            <a:xfrm rot="8716295">
              <a:off x="8235734" y="48486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0" name="Forme libre : forme 1139">
              <a:extLst>
                <a:ext uri="{FF2B5EF4-FFF2-40B4-BE49-F238E27FC236}">
                  <a16:creationId xmlns="" xmlns:a16="http://schemas.microsoft.com/office/drawing/2014/main" id="{ADDDCEE7-B6A9-4A01-8C1B-1A7C3E608705}"/>
                </a:ext>
              </a:extLst>
            </p:cNvPr>
            <p:cNvSpPr/>
            <p:nvPr/>
          </p:nvSpPr>
          <p:spPr>
            <a:xfrm rot="8716295">
              <a:off x="8110832" y="46399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1" name="Forme libre : forme 1140">
              <a:extLst>
                <a:ext uri="{FF2B5EF4-FFF2-40B4-BE49-F238E27FC236}">
                  <a16:creationId xmlns="" xmlns:a16="http://schemas.microsoft.com/office/drawing/2014/main" id="{286D2BD3-550D-4955-8EE3-067F78BD5B31}"/>
                </a:ext>
              </a:extLst>
            </p:cNvPr>
            <p:cNvSpPr/>
            <p:nvPr/>
          </p:nvSpPr>
          <p:spPr>
            <a:xfrm rot="8716295">
              <a:off x="8325912" y="48895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2" name="Forme libre : forme 1141">
              <a:extLst>
                <a:ext uri="{FF2B5EF4-FFF2-40B4-BE49-F238E27FC236}">
                  <a16:creationId xmlns="" xmlns:a16="http://schemas.microsoft.com/office/drawing/2014/main" id="{74F489EB-7AD1-4764-88E8-EF5930816B76}"/>
                </a:ext>
              </a:extLst>
            </p:cNvPr>
            <p:cNvSpPr/>
            <p:nvPr/>
          </p:nvSpPr>
          <p:spPr>
            <a:xfrm rot="8716295">
              <a:off x="8084461" y="47399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3" name="Forme libre : forme 1142">
              <a:extLst>
                <a:ext uri="{FF2B5EF4-FFF2-40B4-BE49-F238E27FC236}">
                  <a16:creationId xmlns="" xmlns:a16="http://schemas.microsoft.com/office/drawing/2014/main" id="{848DCC45-C596-44D7-A17C-7DD4A4668DE6}"/>
                </a:ext>
              </a:extLst>
            </p:cNvPr>
            <p:cNvSpPr/>
            <p:nvPr/>
          </p:nvSpPr>
          <p:spPr>
            <a:xfrm rot="7484129">
              <a:off x="8500513" y="5042942"/>
              <a:ext cx="102412" cy="181729"/>
            </a:xfrm>
            <a:custGeom>
              <a:avLst/>
              <a:gdLst>
                <a:gd name="connsiteX0" fmla="*/ 0 w 102412"/>
                <a:gd name="connsiteY0" fmla="*/ 41179 h 181729"/>
                <a:gd name="connsiteX1" fmla="*/ 0 w 102412"/>
                <a:gd name="connsiteY1" fmla="*/ 0 h 181729"/>
                <a:gd name="connsiteX2" fmla="*/ 28551 w 102412"/>
                <a:gd name="connsiteY2" fmla="*/ 41179 h 181729"/>
                <a:gd name="connsiteX3" fmla="*/ 90709 w 102412"/>
                <a:gd name="connsiteY3" fmla="*/ 181729 h 181729"/>
                <a:gd name="connsiteX4" fmla="*/ 47847 w 102412"/>
                <a:gd name="connsiteY4" fmla="*/ 101985 h 181729"/>
                <a:gd name="connsiteX5" fmla="*/ 55670 w 102412"/>
                <a:gd name="connsiteY5" fmla="*/ 80292 h 181729"/>
                <a:gd name="connsiteX6" fmla="*/ 102412 w 102412"/>
                <a:gd name="connsiteY6" fmla="*/ 147707 h 18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12" h="181729">
                  <a:moveTo>
                    <a:pt x="0" y="41179"/>
                  </a:moveTo>
                  <a:lnTo>
                    <a:pt x="0" y="0"/>
                  </a:lnTo>
                  <a:lnTo>
                    <a:pt x="28551" y="41179"/>
                  </a:lnTo>
                  <a:close/>
                  <a:moveTo>
                    <a:pt x="90709" y="181729"/>
                  </a:moveTo>
                  <a:lnTo>
                    <a:pt x="47847" y="101985"/>
                  </a:lnTo>
                  <a:lnTo>
                    <a:pt x="55670" y="80292"/>
                  </a:lnTo>
                  <a:lnTo>
                    <a:pt x="102412" y="1477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4" name="Forme libre : forme 1143">
              <a:extLst>
                <a:ext uri="{FF2B5EF4-FFF2-40B4-BE49-F238E27FC236}">
                  <a16:creationId xmlns="" xmlns:a16="http://schemas.microsoft.com/office/drawing/2014/main" id="{7A947FA2-4A2A-44E5-9A4C-F2720B1B3F87}"/>
                </a:ext>
              </a:extLst>
            </p:cNvPr>
            <p:cNvSpPr/>
            <p:nvPr/>
          </p:nvSpPr>
          <p:spPr>
            <a:xfrm rot="13089394">
              <a:off x="8615617" y="5055433"/>
              <a:ext cx="225779" cy="83483"/>
            </a:xfrm>
            <a:custGeom>
              <a:avLst/>
              <a:gdLst>
                <a:gd name="connsiteX0" fmla="*/ 225779 w 225779"/>
                <a:gd name="connsiteY0" fmla="*/ 12691 h 83483"/>
                <a:gd name="connsiteX1" fmla="*/ 44792 w 225779"/>
                <a:gd name="connsiteY1" fmla="*/ 83320 h 83483"/>
                <a:gd name="connsiteX2" fmla="*/ 7960 w 225779"/>
                <a:gd name="connsiteY2" fmla="*/ 76974 h 83483"/>
                <a:gd name="connsiteX3" fmla="*/ 0 w 225779"/>
                <a:gd name="connsiteY3" fmla="*/ 71526 h 83483"/>
                <a:gd name="connsiteX4" fmla="*/ 70403 w 225779"/>
                <a:gd name="connsiteY4" fmla="*/ 16211 h 83483"/>
                <a:gd name="connsiteX5" fmla="*/ 107144 w 225779"/>
                <a:gd name="connsiteY5" fmla="*/ 36418 h 83483"/>
                <a:gd name="connsiteX6" fmla="*/ 156805 w 225779"/>
                <a:gd name="connsiteY6" fmla="*/ 27589 h 83483"/>
                <a:gd name="connsiteX7" fmla="*/ 224676 w 225779"/>
                <a:gd name="connsiteY7" fmla="*/ 0 h 83483"/>
                <a:gd name="connsiteX8" fmla="*/ 225779 w 225779"/>
                <a:gd name="connsiteY8" fmla="*/ 7173 h 8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79" h="83483">
                  <a:moveTo>
                    <a:pt x="225779" y="12691"/>
                  </a:moveTo>
                  <a:cubicBezTo>
                    <a:pt x="167290" y="62904"/>
                    <a:pt x="90590" y="80561"/>
                    <a:pt x="44792" y="83320"/>
                  </a:cubicBezTo>
                  <a:cubicBezTo>
                    <a:pt x="32101" y="84147"/>
                    <a:pt x="19548" y="81802"/>
                    <a:pt x="7960" y="76974"/>
                  </a:cubicBezTo>
                  <a:lnTo>
                    <a:pt x="0" y="71526"/>
                  </a:lnTo>
                  <a:lnTo>
                    <a:pt x="70403" y="16211"/>
                  </a:lnTo>
                  <a:lnTo>
                    <a:pt x="107144" y="36418"/>
                  </a:lnTo>
                  <a:cubicBezTo>
                    <a:pt x="124250" y="35866"/>
                    <a:pt x="140803" y="32555"/>
                    <a:pt x="156805" y="27589"/>
                  </a:cubicBezTo>
                  <a:cubicBezTo>
                    <a:pt x="179981" y="20416"/>
                    <a:pt x="202604" y="11036"/>
                    <a:pt x="224676" y="0"/>
                  </a:cubicBezTo>
                  <a:cubicBezTo>
                    <a:pt x="225227" y="2207"/>
                    <a:pt x="225779" y="4965"/>
                    <a:pt x="225779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5" name="Forme libre : forme 1144">
              <a:extLst>
                <a:ext uri="{FF2B5EF4-FFF2-40B4-BE49-F238E27FC236}">
                  <a16:creationId xmlns="" xmlns:a16="http://schemas.microsoft.com/office/drawing/2014/main" id="{39ED4F39-D158-4423-B25C-BC478768EA1A}"/>
                </a:ext>
              </a:extLst>
            </p:cNvPr>
            <p:cNvSpPr/>
            <p:nvPr/>
          </p:nvSpPr>
          <p:spPr>
            <a:xfrm rot="8716295">
              <a:off x="8721248" y="48557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6" name="Forme libre : forme 1145">
              <a:extLst>
                <a:ext uri="{FF2B5EF4-FFF2-40B4-BE49-F238E27FC236}">
                  <a16:creationId xmlns="" xmlns:a16="http://schemas.microsoft.com/office/drawing/2014/main" id="{1CB5F890-4E11-48EA-BB42-A7836BF6E61A}"/>
                </a:ext>
              </a:extLst>
            </p:cNvPr>
            <p:cNvSpPr/>
            <p:nvPr/>
          </p:nvSpPr>
          <p:spPr>
            <a:xfrm rot="8716295">
              <a:off x="8669443" y="475216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7" name="Forme libre : forme 1146">
              <a:extLst>
                <a:ext uri="{FF2B5EF4-FFF2-40B4-BE49-F238E27FC236}">
                  <a16:creationId xmlns="" xmlns:a16="http://schemas.microsoft.com/office/drawing/2014/main" id="{2FE11692-ECC8-46EB-8FDE-A35EDA11A744}"/>
                </a:ext>
              </a:extLst>
            </p:cNvPr>
            <p:cNvSpPr/>
            <p:nvPr/>
          </p:nvSpPr>
          <p:spPr>
            <a:xfrm rot="8716295">
              <a:off x="8426197" y="47823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8" name="Forme libre : forme 1147">
              <a:extLst>
                <a:ext uri="{FF2B5EF4-FFF2-40B4-BE49-F238E27FC236}">
                  <a16:creationId xmlns="" xmlns:a16="http://schemas.microsoft.com/office/drawing/2014/main" id="{DA75CED1-0CC6-4289-861E-A817A7D7FDCB}"/>
                </a:ext>
              </a:extLst>
            </p:cNvPr>
            <p:cNvSpPr/>
            <p:nvPr/>
          </p:nvSpPr>
          <p:spPr>
            <a:xfrm rot="8716295">
              <a:off x="8603649" y="46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9" name="Forme libre : forme 1148">
              <a:extLst>
                <a:ext uri="{FF2B5EF4-FFF2-40B4-BE49-F238E27FC236}">
                  <a16:creationId xmlns="" xmlns:a16="http://schemas.microsoft.com/office/drawing/2014/main" id="{E3DA200A-0DBF-467B-A809-7E259C003918}"/>
                </a:ext>
              </a:extLst>
            </p:cNvPr>
            <p:cNvSpPr/>
            <p:nvPr/>
          </p:nvSpPr>
          <p:spPr>
            <a:xfrm rot="8716295">
              <a:off x="7614184" y="36895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0" name="Forme libre : forme 1149">
              <a:extLst>
                <a:ext uri="{FF2B5EF4-FFF2-40B4-BE49-F238E27FC236}">
                  <a16:creationId xmlns="" xmlns:a16="http://schemas.microsoft.com/office/drawing/2014/main" id="{9D92A201-A401-4BB8-B0E2-C72AA1A3DC87}"/>
                </a:ext>
              </a:extLst>
            </p:cNvPr>
            <p:cNvSpPr/>
            <p:nvPr/>
          </p:nvSpPr>
          <p:spPr>
            <a:xfrm rot="8716295">
              <a:off x="7703576" y="37187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1" name="Forme libre : forme 1150">
              <a:extLst>
                <a:ext uri="{FF2B5EF4-FFF2-40B4-BE49-F238E27FC236}">
                  <a16:creationId xmlns="" xmlns:a16="http://schemas.microsoft.com/office/drawing/2014/main" id="{79DA82A8-A0CA-4B4F-BBBB-315766D51523}"/>
                </a:ext>
              </a:extLst>
            </p:cNvPr>
            <p:cNvSpPr/>
            <p:nvPr/>
          </p:nvSpPr>
          <p:spPr>
            <a:xfrm rot="8716295">
              <a:off x="7658726" y="36325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2" name="Forme libre : forme 1151">
              <a:extLst>
                <a:ext uri="{FF2B5EF4-FFF2-40B4-BE49-F238E27FC236}">
                  <a16:creationId xmlns="" xmlns:a16="http://schemas.microsoft.com/office/drawing/2014/main" id="{8B5996A9-C87F-4F13-AF9E-E2187D14CB27}"/>
                </a:ext>
              </a:extLst>
            </p:cNvPr>
            <p:cNvSpPr/>
            <p:nvPr/>
          </p:nvSpPr>
          <p:spPr>
            <a:xfrm rot="8716295">
              <a:off x="7501950" y="37780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3" name="Forme libre : forme 1152">
              <a:extLst>
                <a:ext uri="{FF2B5EF4-FFF2-40B4-BE49-F238E27FC236}">
                  <a16:creationId xmlns="" xmlns:a16="http://schemas.microsoft.com/office/drawing/2014/main" id="{9D90D6A8-2DAB-4C1A-9D9D-7615E3303858}"/>
                </a:ext>
              </a:extLst>
            </p:cNvPr>
            <p:cNvSpPr/>
            <p:nvPr/>
          </p:nvSpPr>
          <p:spPr>
            <a:xfrm rot="8716295">
              <a:off x="7377047" y="35694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4" name="Forme libre : forme 1153">
              <a:extLst>
                <a:ext uri="{FF2B5EF4-FFF2-40B4-BE49-F238E27FC236}">
                  <a16:creationId xmlns="" xmlns:a16="http://schemas.microsoft.com/office/drawing/2014/main" id="{49FBE6DC-FE15-41E4-B5B4-10D7B4864EFF}"/>
                </a:ext>
              </a:extLst>
            </p:cNvPr>
            <p:cNvSpPr/>
            <p:nvPr/>
          </p:nvSpPr>
          <p:spPr>
            <a:xfrm rot="8716295">
              <a:off x="7364995" y="34306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5" name="Forme libre : forme 1154">
              <a:extLst>
                <a:ext uri="{FF2B5EF4-FFF2-40B4-BE49-F238E27FC236}">
                  <a16:creationId xmlns="" xmlns:a16="http://schemas.microsoft.com/office/drawing/2014/main" id="{7D94CD64-B4CB-4A42-A476-CA0C3DFEE258}"/>
                </a:ext>
              </a:extLst>
            </p:cNvPr>
            <p:cNvSpPr/>
            <p:nvPr/>
          </p:nvSpPr>
          <p:spPr>
            <a:xfrm rot="8716295">
              <a:off x="7592128" y="38190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6" name="Forme libre : forme 1155">
              <a:extLst>
                <a:ext uri="{FF2B5EF4-FFF2-40B4-BE49-F238E27FC236}">
                  <a16:creationId xmlns="" xmlns:a16="http://schemas.microsoft.com/office/drawing/2014/main" id="{E15F6D57-42A0-4212-B322-938D731726CE}"/>
                </a:ext>
              </a:extLst>
            </p:cNvPr>
            <p:cNvSpPr/>
            <p:nvPr/>
          </p:nvSpPr>
          <p:spPr>
            <a:xfrm rot="8716295">
              <a:off x="7903283" y="34393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7" name="Forme libre : forme 1156">
              <a:extLst>
                <a:ext uri="{FF2B5EF4-FFF2-40B4-BE49-F238E27FC236}">
                  <a16:creationId xmlns="" xmlns:a16="http://schemas.microsoft.com/office/drawing/2014/main" id="{0096F62B-549C-4459-9305-3A442F92B5A1}"/>
                </a:ext>
              </a:extLst>
            </p:cNvPr>
            <p:cNvSpPr/>
            <p:nvPr/>
          </p:nvSpPr>
          <p:spPr>
            <a:xfrm rot="8716295">
              <a:off x="7992675" y="34686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8" name="Forme libre : forme 1157">
              <a:extLst>
                <a:ext uri="{FF2B5EF4-FFF2-40B4-BE49-F238E27FC236}">
                  <a16:creationId xmlns="" xmlns:a16="http://schemas.microsoft.com/office/drawing/2014/main" id="{3DE0E646-3932-4C85-B367-D7385C416577}"/>
                </a:ext>
              </a:extLst>
            </p:cNvPr>
            <p:cNvSpPr/>
            <p:nvPr/>
          </p:nvSpPr>
          <p:spPr>
            <a:xfrm rot="8716295">
              <a:off x="7791049" y="35279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9" name="Forme libre : forme 1158">
              <a:extLst>
                <a:ext uri="{FF2B5EF4-FFF2-40B4-BE49-F238E27FC236}">
                  <a16:creationId xmlns="" xmlns:a16="http://schemas.microsoft.com/office/drawing/2014/main" id="{340EEC8A-A514-4289-B2AE-301D73A339EB}"/>
                </a:ext>
              </a:extLst>
            </p:cNvPr>
            <p:cNvSpPr/>
            <p:nvPr/>
          </p:nvSpPr>
          <p:spPr>
            <a:xfrm rot="8716295">
              <a:off x="7666147" y="33192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0" name="Forme libre : forme 1159">
              <a:extLst>
                <a:ext uri="{FF2B5EF4-FFF2-40B4-BE49-F238E27FC236}">
                  <a16:creationId xmlns="" xmlns:a16="http://schemas.microsoft.com/office/drawing/2014/main" id="{BBF08D7F-AB50-4F5F-92DC-B2A874D297A9}"/>
                </a:ext>
              </a:extLst>
            </p:cNvPr>
            <p:cNvSpPr/>
            <p:nvPr/>
          </p:nvSpPr>
          <p:spPr>
            <a:xfrm rot="8716295">
              <a:off x="7881227" y="35688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1" name="Forme libre : forme 1160">
              <a:extLst>
                <a:ext uri="{FF2B5EF4-FFF2-40B4-BE49-F238E27FC236}">
                  <a16:creationId xmlns="" xmlns:a16="http://schemas.microsoft.com/office/drawing/2014/main" id="{AF11B51D-4A34-4A10-8CC2-9BAFA07FF6D7}"/>
                </a:ext>
              </a:extLst>
            </p:cNvPr>
            <p:cNvSpPr/>
            <p:nvPr/>
          </p:nvSpPr>
          <p:spPr>
            <a:xfrm rot="8716295">
              <a:off x="7639776" y="34192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2" name="Forme libre : forme 1161">
              <a:extLst>
                <a:ext uri="{FF2B5EF4-FFF2-40B4-BE49-F238E27FC236}">
                  <a16:creationId xmlns="" xmlns:a16="http://schemas.microsoft.com/office/drawing/2014/main" id="{19A2DF71-5EF9-42D2-9E22-9A592E16CE1F}"/>
                </a:ext>
              </a:extLst>
            </p:cNvPr>
            <p:cNvSpPr/>
            <p:nvPr/>
          </p:nvSpPr>
          <p:spPr>
            <a:xfrm rot="7484129">
              <a:off x="7986158" y="37602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3" name="Forme libre : forme 1162">
              <a:extLst>
                <a:ext uri="{FF2B5EF4-FFF2-40B4-BE49-F238E27FC236}">
                  <a16:creationId xmlns="" xmlns:a16="http://schemas.microsoft.com/office/drawing/2014/main" id="{ECF89376-999C-4FB6-A0B0-CD63B4196AF0}"/>
                </a:ext>
              </a:extLst>
            </p:cNvPr>
            <p:cNvSpPr/>
            <p:nvPr/>
          </p:nvSpPr>
          <p:spPr>
            <a:xfrm rot="13089394">
              <a:off x="8090978" y="37267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4" name="Forme libre : forme 1163">
              <a:extLst>
                <a:ext uri="{FF2B5EF4-FFF2-40B4-BE49-F238E27FC236}">
                  <a16:creationId xmlns="" xmlns:a16="http://schemas.microsoft.com/office/drawing/2014/main" id="{2FB7576F-977D-487A-A779-FFB16DC20CBE}"/>
                </a:ext>
              </a:extLst>
            </p:cNvPr>
            <p:cNvSpPr/>
            <p:nvPr/>
          </p:nvSpPr>
          <p:spPr>
            <a:xfrm rot="8716295">
              <a:off x="8276563" y="35350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5" name="Forme libre : forme 1164">
              <a:extLst>
                <a:ext uri="{FF2B5EF4-FFF2-40B4-BE49-F238E27FC236}">
                  <a16:creationId xmlns="" xmlns:a16="http://schemas.microsoft.com/office/drawing/2014/main" id="{B3B583BE-52BB-4659-A9E4-9638AD2373BB}"/>
                </a:ext>
              </a:extLst>
            </p:cNvPr>
            <p:cNvSpPr/>
            <p:nvPr/>
          </p:nvSpPr>
          <p:spPr>
            <a:xfrm rot="8716295">
              <a:off x="8224758" y="34314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6" name="Forme libre : forme 1165">
              <a:extLst>
                <a:ext uri="{FF2B5EF4-FFF2-40B4-BE49-F238E27FC236}">
                  <a16:creationId xmlns="" xmlns:a16="http://schemas.microsoft.com/office/drawing/2014/main" id="{C7154427-FACD-42B2-ADC3-A6FEB97A7B7A}"/>
                </a:ext>
              </a:extLst>
            </p:cNvPr>
            <p:cNvSpPr/>
            <p:nvPr/>
          </p:nvSpPr>
          <p:spPr>
            <a:xfrm rot="8716295">
              <a:off x="7981512" y="34617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7" name="Forme libre : forme 1166">
              <a:extLst>
                <a:ext uri="{FF2B5EF4-FFF2-40B4-BE49-F238E27FC236}">
                  <a16:creationId xmlns="" xmlns:a16="http://schemas.microsoft.com/office/drawing/2014/main" id="{846AA465-4FEC-4EA7-9F46-8AC26FB6F4CA}"/>
                </a:ext>
              </a:extLst>
            </p:cNvPr>
            <p:cNvSpPr/>
            <p:nvPr/>
          </p:nvSpPr>
          <p:spPr>
            <a:xfrm rot="8716295">
              <a:off x="8158964" y="33024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8" name="Forme libre : forme 1167">
              <a:extLst>
                <a:ext uri="{FF2B5EF4-FFF2-40B4-BE49-F238E27FC236}">
                  <a16:creationId xmlns="" xmlns:a16="http://schemas.microsoft.com/office/drawing/2014/main" id="{1C5A03CD-5F8E-4F7E-B077-E3D486F6E4FC}"/>
                </a:ext>
              </a:extLst>
            </p:cNvPr>
            <p:cNvSpPr/>
            <p:nvPr/>
          </p:nvSpPr>
          <p:spPr>
            <a:xfrm rot="8716295">
              <a:off x="7837351" y="43492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9" name="Forme libre : forme 1168">
              <a:extLst>
                <a:ext uri="{FF2B5EF4-FFF2-40B4-BE49-F238E27FC236}">
                  <a16:creationId xmlns="" xmlns:a16="http://schemas.microsoft.com/office/drawing/2014/main" id="{A3C54C69-E017-421B-9FCB-48E02E5B88D5}"/>
                </a:ext>
              </a:extLst>
            </p:cNvPr>
            <p:cNvSpPr/>
            <p:nvPr/>
          </p:nvSpPr>
          <p:spPr>
            <a:xfrm rot="8716295">
              <a:off x="7926743" y="43784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0" name="Forme libre : forme 1169">
              <a:extLst>
                <a:ext uri="{FF2B5EF4-FFF2-40B4-BE49-F238E27FC236}">
                  <a16:creationId xmlns="" xmlns:a16="http://schemas.microsoft.com/office/drawing/2014/main" id="{8629CE69-864F-4EE6-B494-A17DC76E667F}"/>
                </a:ext>
              </a:extLst>
            </p:cNvPr>
            <p:cNvSpPr/>
            <p:nvPr/>
          </p:nvSpPr>
          <p:spPr>
            <a:xfrm rot="8716295">
              <a:off x="7881893" y="42922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1" name="Forme libre : forme 1170">
              <a:extLst>
                <a:ext uri="{FF2B5EF4-FFF2-40B4-BE49-F238E27FC236}">
                  <a16:creationId xmlns="" xmlns:a16="http://schemas.microsoft.com/office/drawing/2014/main" id="{F6A5667A-39C4-44BA-804E-5395FBF424A8}"/>
                </a:ext>
              </a:extLst>
            </p:cNvPr>
            <p:cNvSpPr/>
            <p:nvPr/>
          </p:nvSpPr>
          <p:spPr>
            <a:xfrm rot="8716295">
              <a:off x="7725117" y="44377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2" name="Forme libre : forme 1171">
              <a:extLst>
                <a:ext uri="{FF2B5EF4-FFF2-40B4-BE49-F238E27FC236}">
                  <a16:creationId xmlns="" xmlns:a16="http://schemas.microsoft.com/office/drawing/2014/main" id="{66550BB0-7261-45C4-B672-89C2B638E15A}"/>
                </a:ext>
              </a:extLst>
            </p:cNvPr>
            <p:cNvSpPr/>
            <p:nvPr/>
          </p:nvSpPr>
          <p:spPr>
            <a:xfrm rot="8716295">
              <a:off x="7600214" y="42291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3" name="Forme libre : forme 1172">
              <a:extLst>
                <a:ext uri="{FF2B5EF4-FFF2-40B4-BE49-F238E27FC236}">
                  <a16:creationId xmlns="" xmlns:a16="http://schemas.microsoft.com/office/drawing/2014/main" id="{420EB997-CA34-4E05-86E2-81CD1690B28B}"/>
                </a:ext>
              </a:extLst>
            </p:cNvPr>
            <p:cNvSpPr/>
            <p:nvPr/>
          </p:nvSpPr>
          <p:spPr>
            <a:xfrm rot="8716295">
              <a:off x="7588162" y="409033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4" name="Forme libre : forme 1173">
              <a:extLst>
                <a:ext uri="{FF2B5EF4-FFF2-40B4-BE49-F238E27FC236}">
                  <a16:creationId xmlns="" xmlns:a16="http://schemas.microsoft.com/office/drawing/2014/main" id="{F89D5A3F-20B8-4A58-8C23-93C433B8124B}"/>
                </a:ext>
              </a:extLst>
            </p:cNvPr>
            <p:cNvSpPr/>
            <p:nvPr/>
          </p:nvSpPr>
          <p:spPr>
            <a:xfrm rot="8716295">
              <a:off x="7815295" y="44787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5" name="Forme libre : forme 1174">
              <a:extLst>
                <a:ext uri="{FF2B5EF4-FFF2-40B4-BE49-F238E27FC236}">
                  <a16:creationId xmlns="" xmlns:a16="http://schemas.microsoft.com/office/drawing/2014/main" id="{3D6899F7-E78B-45C3-8C5E-9B72454B3CE5}"/>
                </a:ext>
              </a:extLst>
            </p:cNvPr>
            <p:cNvSpPr/>
            <p:nvPr/>
          </p:nvSpPr>
          <p:spPr>
            <a:xfrm rot="8716295">
              <a:off x="8126450" y="409908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6" name="Forme libre : forme 1175">
              <a:extLst>
                <a:ext uri="{FF2B5EF4-FFF2-40B4-BE49-F238E27FC236}">
                  <a16:creationId xmlns="" xmlns:a16="http://schemas.microsoft.com/office/drawing/2014/main" id="{4BE7A350-33AF-4013-BE12-592AC789A5B0}"/>
                </a:ext>
              </a:extLst>
            </p:cNvPr>
            <p:cNvSpPr/>
            <p:nvPr/>
          </p:nvSpPr>
          <p:spPr>
            <a:xfrm rot="8716295">
              <a:off x="8215842" y="412833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7" name="Forme libre : forme 1176">
              <a:extLst>
                <a:ext uri="{FF2B5EF4-FFF2-40B4-BE49-F238E27FC236}">
                  <a16:creationId xmlns="" xmlns:a16="http://schemas.microsoft.com/office/drawing/2014/main" id="{8CC775CD-B94F-4EE8-84DE-64B0E72EE88B}"/>
                </a:ext>
              </a:extLst>
            </p:cNvPr>
            <p:cNvSpPr/>
            <p:nvPr/>
          </p:nvSpPr>
          <p:spPr>
            <a:xfrm rot="8716295">
              <a:off x="8014216" y="418763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8" name="Forme libre : forme 1177">
              <a:extLst>
                <a:ext uri="{FF2B5EF4-FFF2-40B4-BE49-F238E27FC236}">
                  <a16:creationId xmlns="" xmlns:a16="http://schemas.microsoft.com/office/drawing/2014/main" id="{D5C7DC3C-BE17-4FC7-B720-096C91CE00BF}"/>
                </a:ext>
              </a:extLst>
            </p:cNvPr>
            <p:cNvSpPr/>
            <p:nvPr/>
          </p:nvSpPr>
          <p:spPr>
            <a:xfrm rot="8716295">
              <a:off x="7889314" y="397895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9" name="Forme libre : forme 1178">
              <a:extLst>
                <a:ext uri="{FF2B5EF4-FFF2-40B4-BE49-F238E27FC236}">
                  <a16:creationId xmlns="" xmlns:a16="http://schemas.microsoft.com/office/drawing/2014/main" id="{6BDC2261-090A-49AA-8E70-A2121C18643A}"/>
                </a:ext>
              </a:extLst>
            </p:cNvPr>
            <p:cNvSpPr/>
            <p:nvPr/>
          </p:nvSpPr>
          <p:spPr>
            <a:xfrm rot="8716295">
              <a:off x="8104394" y="422858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0" name="Forme libre : forme 1179">
              <a:extLst>
                <a:ext uri="{FF2B5EF4-FFF2-40B4-BE49-F238E27FC236}">
                  <a16:creationId xmlns="" xmlns:a16="http://schemas.microsoft.com/office/drawing/2014/main" id="{E0B0FE31-338C-48EF-82D0-84F5E36B60EC}"/>
                </a:ext>
              </a:extLst>
            </p:cNvPr>
            <p:cNvSpPr/>
            <p:nvPr/>
          </p:nvSpPr>
          <p:spPr>
            <a:xfrm rot="8716295">
              <a:off x="7862943" y="407898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1" name="Forme libre : forme 1180">
              <a:extLst>
                <a:ext uri="{FF2B5EF4-FFF2-40B4-BE49-F238E27FC236}">
                  <a16:creationId xmlns="" xmlns:a16="http://schemas.microsoft.com/office/drawing/2014/main" id="{0109B29D-4E66-45E1-8B31-E15A265250AC}"/>
                </a:ext>
              </a:extLst>
            </p:cNvPr>
            <p:cNvSpPr/>
            <p:nvPr/>
          </p:nvSpPr>
          <p:spPr>
            <a:xfrm rot="7484129">
              <a:off x="8209325" y="44199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2" name="Forme libre : forme 1181">
              <a:extLst>
                <a:ext uri="{FF2B5EF4-FFF2-40B4-BE49-F238E27FC236}">
                  <a16:creationId xmlns="" xmlns:a16="http://schemas.microsoft.com/office/drawing/2014/main" id="{3FAC18C9-44B5-40A5-96E0-CFC26768C4D4}"/>
                </a:ext>
              </a:extLst>
            </p:cNvPr>
            <p:cNvSpPr/>
            <p:nvPr/>
          </p:nvSpPr>
          <p:spPr>
            <a:xfrm rot="13089394">
              <a:off x="8314145" y="43864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3" name="Forme libre : forme 1182">
              <a:extLst>
                <a:ext uri="{FF2B5EF4-FFF2-40B4-BE49-F238E27FC236}">
                  <a16:creationId xmlns="" xmlns:a16="http://schemas.microsoft.com/office/drawing/2014/main" id="{4E3D2B23-BEFF-40D9-B6DB-37F124FD3C95}"/>
                </a:ext>
              </a:extLst>
            </p:cNvPr>
            <p:cNvSpPr/>
            <p:nvPr/>
          </p:nvSpPr>
          <p:spPr>
            <a:xfrm rot="8716295">
              <a:off x="8499730" y="419478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4" name="Forme libre : forme 1183">
              <a:extLst>
                <a:ext uri="{FF2B5EF4-FFF2-40B4-BE49-F238E27FC236}">
                  <a16:creationId xmlns="" xmlns:a16="http://schemas.microsoft.com/office/drawing/2014/main" id="{28DC055A-3C20-403E-B18A-B01A6D4D41D9}"/>
                </a:ext>
              </a:extLst>
            </p:cNvPr>
            <p:cNvSpPr/>
            <p:nvPr/>
          </p:nvSpPr>
          <p:spPr>
            <a:xfrm rot="8716295">
              <a:off x="8447925" y="409119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5" name="Forme libre : forme 1184">
              <a:extLst>
                <a:ext uri="{FF2B5EF4-FFF2-40B4-BE49-F238E27FC236}">
                  <a16:creationId xmlns="" xmlns:a16="http://schemas.microsoft.com/office/drawing/2014/main" id="{4FC27D3B-4F75-4013-B2B8-3865EB368D2F}"/>
                </a:ext>
              </a:extLst>
            </p:cNvPr>
            <p:cNvSpPr/>
            <p:nvPr/>
          </p:nvSpPr>
          <p:spPr>
            <a:xfrm rot="8716295">
              <a:off x="8204679" y="41214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6" name="Forme libre : forme 1185">
              <a:extLst>
                <a:ext uri="{FF2B5EF4-FFF2-40B4-BE49-F238E27FC236}">
                  <a16:creationId xmlns="" xmlns:a16="http://schemas.microsoft.com/office/drawing/2014/main" id="{AA78BC68-C129-41C5-BCC5-3BDBF1C6DDA8}"/>
                </a:ext>
              </a:extLst>
            </p:cNvPr>
            <p:cNvSpPr/>
            <p:nvPr/>
          </p:nvSpPr>
          <p:spPr>
            <a:xfrm rot="8716295">
              <a:off x="8382131" y="39621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7" name="Forme libre : forme 1186">
              <a:extLst>
                <a:ext uri="{FF2B5EF4-FFF2-40B4-BE49-F238E27FC236}">
                  <a16:creationId xmlns="" xmlns:a16="http://schemas.microsoft.com/office/drawing/2014/main" id="{AB1FFA2C-792B-47BA-B840-8265A523ABB9}"/>
                </a:ext>
              </a:extLst>
            </p:cNvPr>
            <p:cNvSpPr/>
            <p:nvPr/>
          </p:nvSpPr>
          <p:spPr>
            <a:xfrm rot="8716295">
              <a:off x="6950829" y="17104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8" name="Forme libre : forme 1187">
              <a:extLst>
                <a:ext uri="{FF2B5EF4-FFF2-40B4-BE49-F238E27FC236}">
                  <a16:creationId xmlns="" xmlns:a16="http://schemas.microsoft.com/office/drawing/2014/main" id="{1340850E-4196-4DCD-9404-99CDA26BEA50}"/>
                </a:ext>
              </a:extLst>
            </p:cNvPr>
            <p:cNvSpPr/>
            <p:nvPr/>
          </p:nvSpPr>
          <p:spPr>
            <a:xfrm rot="8716295">
              <a:off x="7040221" y="17397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9" name="Forme libre : forme 1188">
              <a:extLst>
                <a:ext uri="{FF2B5EF4-FFF2-40B4-BE49-F238E27FC236}">
                  <a16:creationId xmlns="" xmlns:a16="http://schemas.microsoft.com/office/drawing/2014/main" id="{E59EE44C-1FC2-4EAA-9CFD-E7A5FA798CFB}"/>
                </a:ext>
              </a:extLst>
            </p:cNvPr>
            <p:cNvSpPr/>
            <p:nvPr/>
          </p:nvSpPr>
          <p:spPr>
            <a:xfrm rot="8716295">
              <a:off x="6995371" y="16534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0" name="Forme libre : forme 1189">
              <a:extLst>
                <a:ext uri="{FF2B5EF4-FFF2-40B4-BE49-F238E27FC236}">
                  <a16:creationId xmlns="" xmlns:a16="http://schemas.microsoft.com/office/drawing/2014/main" id="{C6B79EE2-6C49-4D52-A8CF-44579DD6EFF4}"/>
                </a:ext>
              </a:extLst>
            </p:cNvPr>
            <p:cNvSpPr/>
            <p:nvPr/>
          </p:nvSpPr>
          <p:spPr>
            <a:xfrm rot="8716295">
              <a:off x="6838595" y="17990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1" name="Forme libre : forme 1190">
              <a:extLst>
                <a:ext uri="{FF2B5EF4-FFF2-40B4-BE49-F238E27FC236}">
                  <a16:creationId xmlns="" xmlns:a16="http://schemas.microsoft.com/office/drawing/2014/main" id="{C13E9905-F473-4E72-BA1A-3BCA03F6BE9A}"/>
                </a:ext>
              </a:extLst>
            </p:cNvPr>
            <p:cNvSpPr/>
            <p:nvPr/>
          </p:nvSpPr>
          <p:spPr>
            <a:xfrm rot="8716295">
              <a:off x="6713692" y="15903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2" name="Forme libre : forme 1191">
              <a:extLst>
                <a:ext uri="{FF2B5EF4-FFF2-40B4-BE49-F238E27FC236}">
                  <a16:creationId xmlns="" xmlns:a16="http://schemas.microsoft.com/office/drawing/2014/main" id="{40BA29EB-56BC-4FAD-86A4-0A628B321930}"/>
                </a:ext>
              </a:extLst>
            </p:cNvPr>
            <p:cNvSpPr/>
            <p:nvPr/>
          </p:nvSpPr>
          <p:spPr>
            <a:xfrm rot="8716295">
              <a:off x="6701640" y="14515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3" name="Forme libre : forme 1192">
              <a:extLst>
                <a:ext uri="{FF2B5EF4-FFF2-40B4-BE49-F238E27FC236}">
                  <a16:creationId xmlns="" xmlns:a16="http://schemas.microsoft.com/office/drawing/2014/main" id="{95F7CF15-1FFD-4AFF-91F7-2E7EEF3CE144}"/>
                </a:ext>
              </a:extLst>
            </p:cNvPr>
            <p:cNvSpPr/>
            <p:nvPr/>
          </p:nvSpPr>
          <p:spPr>
            <a:xfrm rot="8716295">
              <a:off x="6928773" y="18399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4" name="Forme libre : forme 1193">
              <a:extLst>
                <a:ext uri="{FF2B5EF4-FFF2-40B4-BE49-F238E27FC236}">
                  <a16:creationId xmlns="" xmlns:a16="http://schemas.microsoft.com/office/drawing/2014/main" id="{947C422F-B3CC-4BA9-A815-4BFF8E1CD09A}"/>
                </a:ext>
              </a:extLst>
            </p:cNvPr>
            <p:cNvSpPr/>
            <p:nvPr/>
          </p:nvSpPr>
          <p:spPr>
            <a:xfrm rot="8716295">
              <a:off x="7239928" y="14603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5" name="Forme libre : forme 1194">
              <a:extLst>
                <a:ext uri="{FF2B5EF4-FFF2-40B4-BE49-F238E27FC236}">
                  <a16:creationId xmlns="" xmlns:a16="http://schemas.microsoft.com/office/drawing/2014/main" id="{EA8D18A5-23F7-4D1E-A33B-42E161986869}"/>
                </a:ext>
              </a:extLst>
            </p:cNvPr>
            <p:cNvSpPr/>
            <p:nvPr/>
          </p:nvSpPr>
          <p:spPr>
            <a:xfrm rot="8716295">
              <a:off x="7329320" y="14895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6" name="Forme libre : forme 1195">
              <a:extLst>
                <a:ext uri="{FF2B5EF4-FFF2-40B4-BE49-F238E27FC236}">
                  <a16:creationId xmlns="" xmlns:a16="http://schemas.microsoft.com/office/drawing/2014/main" id="{90520389-A6A6-49A2-BB39-41FD8B6EF60F}"/>
                </a:ext>
              </a:extLst>
            </p:cNvPr>
            <p:cNvSpPr/>
            <p:nvPr/>
          </p:nvSpPr>
          <p:spPr>
            <a:xfrm rot="8716295">
              <a:off x="7127694" y="15488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7" name="Forme libre : forme 1196">
              <a:extLst>
                <a:ext uri="{FF2B5EF4-FFF2-40B4-BE49-F238E27FC236}">
                  <a16:creationId xmlns="" xmlns:a16="http://schemas.microsoft.com/office/drawing/2014/main" id="{EE879CA0-425E-4E55-AC41-43CE23168272}"/>
                </a:ext>
              </a:extLst>
            </p:cNvPr>
            <p:cNvSpPr/>
            <p:nvPr/>
          </p:nvSpPr>
          <p:spPr>
            <a:xfrm rot="8716295">
              <a:off x="7002792" y="13401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8" name="Forme libre : forme 1197">
              <a:extLst>
                <a:ext uri="{FF2B5EF4-FFF2-40B4-BE49-F238E27FC236}">
                  <a16:creationId xmlns="" xmlns:a16="http://schemas.microsoft.com/office/drawing/2014/main" id="{CC45E380-8DC0-4437-8CAE-10BBE8319094}"/>
                </a:ext>
              </a:extLst>
            </p:cNvPr>
            <p:cNvSpPr/>
            <p:nvPr/>
          </p:nvSpPr>
          <p:spPr>
            <a:xfrm rot="8716295">
              <a:off x="7217872" y="15898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9" name="Forme libre : forme 1198">
              <a:extLst>
                <a:ext uri="{FF2B5EF4-FFF2-40B4-BE49-F238E27FC236}">
                  <a16:creationId xmlns="" xmlns:a16="http://schemas.microsoft.com/office/drawing/2014/main" id="{A7F354BB-9DA2-43FD-82DC-9135B0A54746}"/>
                </a:ext>
              </a:extLst>
            </p:cNvPr>
            <p:cNvSpPr/>
            <p:nvPr/>
          </p:nvSpPr>
          <p:spPr>
            <a:xfrm rot="8716295">
              <a:off x="6976421" y="14402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0" name="Forme libre : forme 1199">
              <a:extLst>
                <a:ext uri="{FF2B5EF4-FFF2-40B4-BE49-F238E27FC236}">
                  <a16:creationId xmlns="" xmlns:a16="http://schemas.microsoft.com/office/drawing/2014/main" id="{629D5918-99E3-4AFB-9828-C7C893447217}"/>
                </a:ext>
              </a:extLst>
            </p:cNvPr>
            <p:cNvSpPr/>
            <p:nvPr/>
          </p:nvSpPr>
          <p:spPr>
            <a:xfrm rot="7484129">
              <a:off x="7322803" y="17811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1" name="Forme libre : forme 1200">
              <a:extLst>
                <a:ext uri="{FF2B5EF4-FFF2-40B4-BE49-F238E27FC236}">
                  <a16:creationId xmlns="" xmlns:a16="http://schemas.microsoft.com/office/drawing/2014/main" id="{2B5BC839-D232-40BF-9839-AF973EE23896}"/>
                </a:ext>
              </a:extLst>
            </p:cNvPr>
            <p:cNvSpPr/>
            <p:nvPr/>
          </p:nvSpPr>
          <p:spPr>
            <a:xfrm rot="13089394">
              <a:off x="7427623" y="17477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2" name="Forme libre : forme 1201">
              <a:extLst>
                <a:ext uri="{FF2B5EF4-FFF2-40B4-BE49-F238E27FC236}">
                  <a16:creationId xmlns="" xmlns:a16="http://schemas.microsoft.com/office/drawing/2014/main" id="{17F8EB19-741C-4F5D-8114-83E4E38C0BD0}"/>
                </a:ext>
              </a:extLst>
            </p:cNvPr>
            <p:cNvSpPr/>
            <p:nvPr/>
          </p:nvSpPr>
          <p:spPr>
            <a:xfrm rot="8716295">
              <a:off x="7613208" y="15560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3" name="Forme libre : forme 1202">
              <a:extLst>
                <a:ext uri="{FF2B5EF4-FFF2-40B4-BE49-F238E27FC236}">
                  <a16:creationId xmlns="" xmlns:a16="http://schemas.microsoft.com/office/drawing/2014/main" id="{72D1D28C-63E4-4163-9C3E-64676831F0B1}"/>
                </a:ext>
              </a:extLst>
            </p:cNvPr>
            <p:cNvSpPr/>
            <p:nvPr/>
          </p:nvSpPr>
          <p:spPr>
            <a:xfrm rot="8716295">
              <a:off x="7561403" y="14524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4" name="Forme libre : forme 1203">
              <a:extLst>
                <a:ext uri="{FF2B5EF4-FFF2-40B4-BE49-F238E27FC236}">
                  <a16:creationId xmlns="" xmlns:a16="http://schemas.microsoft.com/office/drawing/2014/main" id="{B09D03B7-6104-4FA1-85AD-34E5E1086C66}"/>
                </a:ext>
              </a:extLst>
            </p:cNvPr>
            <p:cNvSpPr/>
            <p:nvPr/>
          </p:nvSpPr>
          <p:spPr>
            <a:xfrm rot="8716295">
              <a:off x="7318157" y="14826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5" name="Forme libre : forme 1204">
              <a:extLst>
                <a:ext uri="{FF2B5EF4-FFF2-40B4-BE49-F238E27FC236}">
                  <a16:creationId xmlns="" xmlns:a16="http://schemas.microsoft.com/office/drawing/2014/main" id="{DF608D14-5B9F-44E8-A664-3F90091BB211}"/>
                </a:ext>
              </a:extLst>
            </p:cNvPr>
            <p:cNvSpPr/>
            <p:nvPr/>
          </p:nvSpPr>
          <p:spPr>
            <a:xfrm rot="8716295">
              <a:off x="7495609" y="13234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6" name="Forme libre : forme 1205">
              <a:extLst>
                <a:ext uri="{FF2B5EF4-FFF2-40B4-BE49-F238E27FC236}">
                  <a16:creationId xmlns="" xmlns:a16="http://schemas.microsoft.com/office/drawing/2014/main" id="{7A151D09-AFBB-4FA0-B1C3-A8DD66CD3D63}"/>
                </a:ext>
              </a:extLst>
            </p:cNvPr>
            <p:cNvSpPr/>
            <p:nvPr/>
          </p:nvSpPr>
          <p:spPr>
            <a:xfrm rot="8716295">
              <a:off x="6727662" y="10507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7" name="Forme libre : forme 1206">
              <a:extLst>
                <a:ext uri="{FF2B5EF4-FFF2-40B4-BE49-F238E27FC236}">
                  <a16:creationId xmlns="" xmlns:a16="http://schemas.microsoft.com/office/drawing/2014/main" id="{537DC097-29D2-46CB-98BF-879E7F90C023}"/>
                </a:ext>
              </a:extLst>
            </p:cNvPr>
            <p:cNvSpPr/>
            <p:nvPr/>
          </p:nvSpPr>
          <p:spPr>
            <a:xfrm rot="8716295">
              <a:off x="6817054" y="108001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8" name="Forme libre : forme 1207">
              <a:extLst>
                <a:ext uri="{FF2B5EF4-FFF2-40B4-BE49-F238E27FC236}">
                  <a16:creationId xmlns="" xmlns:a16="http://schemas.microsoft.com/office/drawing/2014/main" id="{2DFEF32C-E4B4-44C9-A69A-253F120A6BFE}"/>
                </a:ext>
              </a:extLst>
            </p:cNvPr>
            <p:cNvSpPr/>
            <p:nvPr/>
          </p:nvSpPr>
          <p:spPr>
            <a:xfrm rot="8716295">
              <a:off x="6772204" y="9937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9" name="Forme libre : forme 1208">
              <a:extLst>
                <a:ext uri="{FF2B5EF4-FFF2-40B4-BE49-F238E27FC236}">
                  <a16:creationId xmlns="" xmlns:a16="http://schemas.microsoft.com/office/drawing/2014/main" id="{414D5FAB-9669-4C92-BDB9-096006C9E3F3}"/>
                </a:ext>
              </a:extLst>
            </p:cNvPr>
            <p:cNvSpPr/>
            <p:nvPr/>
          </p:nvSpPr>
          <p:spPr>
            <a:xfrm rot="8716295">
              <a:off x="6615428" y="11393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0" name="Forme libre : forme 1209">
              <a:extLst>
                <a:ext uri="{FF2B5EF4-FFF2-40B4-BE49-F238E27FC236}">
                  <a16:creationId xmlns="" xmlns:a16="http://schemas.microsoft.com/office/drawing/2014/main" id="{33070C28-3765-49B2-B940-22EBB7C77257}"/>
                </a:ext>
              </a:extLst>
            </p:cNvPr>
            <p:cNvSpPr/>
            <p:nvPr/>
          </p:nvSpPr>
          <p:spPr>
            <a:xfrm rot="8716295">
              <a:off x="6490525" y="9306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1" name="Forme libre : forme 1210">
              <a:extLst>
                <a:ext uri="{FF2B5EF4-FFF2-40B4-BE49-F238E27FC236}">
                  <a16:creationId xmlns="" xmlns:a16="http://schemas.microsoft.com/office/drawing/2014/main" id="{3E91FBF7-F71A-4004-BD6B-3B4CA8CC5BC1}"/>
                </a:ext>
              </a:extLst>
            </p:cNvPr>
            <p:cNvSpPr/>
            <p:nvPr/>
          </p:nvSpPr>
          <p:spPr>
            <a:xfrm rot="8716295">
              <a:off x="6478473" y="7918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2" name="Forme libre : forme 1211">
              <a:extLst>
                <a:ext uri="{FF2B5EF4-FFF2-40B4-BE49-F238E27FC236}">
                  <a16:creationId xmlns="" xmlns:a16="http://schemas.microsoft.com/office/drawing/2014/main" id="{DEC26DC2-9B7C-4ED5-8F46-A9DE3CC1E8F6}"/>
                </a:ext>
              </a:extLst>
            </p:cNvPr>
            <p:cNvSpPr/>
            <p:nvPr/>
          </p:nvSpPr>
          <p:spPr>
            <a:xfrm rot="8716295">
              <a:off x="6705606" y="11802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3" name="Forme libre : forme 1212">
              <a:extLst>
                <a:ext uri="{FF2B5EF4-FFF2-40B4-BE49-F238E27FC236}">
                  <a16:creationId xmlns="" xmlns:a16="http://schemas.microsoft.com/office/drawing/2014/main" id="{AEE9DF08-A4FF-4C9E-9471-932A27226041}"/>
                </a:ext>
              </a:extLst>
            </p:cNvPr>
            <p:cNvSpPr/>
            <p:nvPr/>
          </p:nvSpPr>
          <p:spPr>
            <a:xfrm rot="8716295">
              <a:off x="7016761" y="80062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4" name="Forme libre : forme 1213">
              <a:extLst>
                <a:ext uri="{FF2B5EF4-FFF2-40B4-BE49-F238E27FC236}">
                  <a16:creationId xmlns="" xmlns:a16="http://schemas.microsoft.com/office/drawing/2014/main" id="{A4F04E13-842A-4005-8B9F-7B34EAAE6EED}"/>
                </a:ext>
              </a:extLst>
            </p:cNvPr>
            <p:cNvSpPr/>
            <p:nvPr/>
          </p:nvSpPr>
          <p:spPr>
            <a:xfrm rot="8716295">
              <a:off x="7106153" y="82986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5" name="Forme libre : forme 1214">
              <a:extLst>
                <a:ext uri="{FF2B5EF4-FFF2-40B4-BE49-F238E27FC236}">
                  <a16:creationId xmlns="" xmlns:a16="http://schemas.microsoft.com/office/drawing/2014/main" id="{F5247EBE-0FCF-4EAA-AB3A-810D83F18B0E}"/>
                </a:ext>
              </a:extLst>
            </p:cNvPr>
            <p:cNvSpPr/>
            <p:nvPr/>
          </p:nvSpPr>
          <p:spPr>
            <a:xfrm rot="8716295">
              <a:off x="6904527" y="8891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6" name="Forme libre : forme 1215">
              <a:extLst>
                <a:ext uri="{FF2B5EF4-FFF2-40B4-BE49-F238E27FC236}">
                  <a16:creationId xmlns="" xmlns:a16="http://schemas.microsoft.com/office/drawing/2014/main" id="{C7BAA05C-D979-45BB-B4AB-BF6D372F6625}"/>
                </a:ext>
              </a:extLst>
            </p:cNvPr>
            <p:cNvSpPr/>
            <p:nvPr/>
          </p:nvSpPr>
          <p:spPr>
            <a:xfrm rot="8716295">
              <a:off x="6779625" y="68049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7" name="Forme libre : forme 1216">
              <a:extLst>
                <a:ext uri="{FF2B5EF4-FFF2-40B4-BE49-F238E27FC236}">
                  <a16:creationId xmlns="" xmlns:a16="http://schemas.microsoft.com/office/drawing/2014/main" id="{5E1B5732-0C73-4728-BB7A-E84990C08201}"/>
                </a:ext>
              </a:extLst>
            </p:cNvPr>
            <p:cNvSpPr/>
            <p:nvPr/>
          </p:nvSpPr>
          <p:spPr>
            <a:xfrm rot="8716295">
              <a:off x="6994705" y="93011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8" name="Forme libre : forme 1217">
              <a:extLst>
                <a:ext uri="{FF2B5EF4-FFF2-40B4-BE49-F238E27FC236}">
                  <a16:creationId xmlns="" xmlns:a16="http://schemas.microsoft.com/office/drawing/2014/main" id="{C9672C88-6D83-47B9-B7AE-2C7AC95A35BB}"/>
                </a:ext>
              </a:extLst>
            </p:cNvPr>
            <p:cNvSpPr/>
            <p:nvPr/>
          </p:nvSpPr>
          <p:spPr>
            <a:xfrm rot="8716295">
              <a:off x="6753254" y="7805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9" name="Forme libre : forme 1218">
              <a:extLst>
                <a:ext uri="{FF2B5EF4-FFF2-40B4-BE49-F238E27FC236}">
                  <a16:creationId xmlns="" xmlns:a16="http://schemas.microsoft.com/office/drawing/2014/main" id="{7E8C7D36-8D7B-4EC3-8272-B128D4C63C8D}"/>
                </a:ext>
              </a:extLst>
            </p:cNvPr>
            <p:cNvSpPr/>
            <p:nvPr/>
          </p:nvSpPr>
          <p:spPr>
            <a:xfrm rot="7484129">
              <a:off x="7099636" y="112146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0" name="Forme libre : forme 1219">
              <a:extLst>
                <a:ext uri="{FF2B5EF4-FFF2-40B4-BE49-F238E27FC236}">
                  <a16:creationId xmlns="" xmlns:a16="http://schemas.microsoft.com/office/drawing/2014/main" id="{328F1E42-AB6A-4F60-8C64-A19DEE7C769E}"/>
                </a:ext>
              </a:extLst>
            </p:cNvPr>
            <p:cNvSpPr/>
            <p:nvPr/>
          </p:nvSpPr>
          <p:spPr>
            <a:xfrm rot="13089394">
              <a:off x="7204456" y="108800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1" name="Forme libre : forme 1220">
              <a:extLst>
                <a:ext uri="{FF2B5EF4-FFF2-40B4-BE49-F238E27FC236}">
                  <a16:creationId xmlns="" xmlns:a16="http://schemas.microsoft.com/office/drawing/2014/main" id="{509D4D12-E9CA-410B-BB0F-D0713E56A398}"/>
                </a:ext>
              </a:extLst>
            </p:cNvPr>
            <p:cNvSpPr/>
            <p:nvPr/>
          </p:nvSpPr>
          <p:spPr>
            <a:xfrm rot="8716295">
              <a:off x="7390041" y="89632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2" name="Forme libre : forme 1221">
              <a:extLst>
                <a:ext uri="{FF2B5EF4-FFF2-40B4-BE49-F238E27FC236}">
                  <a16:creationId xmlns="" xmlns:a16="http://schemas.microsoft.com/office/drawing/2014/main" id="{830904F0-D47A-4A6A-8ABD-BDF673EC72D4}"/>
                </a:ext>
              </a:extLst>
            </p:cNvPr>
            <p:cNvSpPr/>
            <p:nvPr/>
          </p:nvSpPr>
          <p:spPr>
            <a:xfrm rot="8716295">
              <a:off x="7338236" y="79272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3" name="Forme libre : forme 1222">
              <a:extLst>
                <a:ext uri="{FF2B5EF4-FFF2-40B4-BE49-F238E27FC236}">
                  <a16:creationId xmlns="" xmlns:a16="http://schemas.microsoft.com/office/drawing/2014/main" id="{B303CAC1-0497-41B6-AE51-AFDB58DA234D}"/>
                </a:ext>
              </a:extLst>
            </p:cNvPr>
            <p:cNvSpPr/>
            <p:nvPr/>
          </p:nvSpPr>
          <p:spPr>
            <a:xfrm rot="8716295">
              <a:off x="7094990" y="8229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4" name="Forme libre : forme 1223">
              <a:extLst>
                <a:ext uri="{FF2B5EF4-FFF2-40B4-BE49-F238E27FC236}">
                  <a16:creationId xmlns="" xmlns:a16="http://schemas.microsoft.com/office/drawing/2014/main" id="{7AB18378-0E44-4AB1-8DD6-2E92F7CD14AF}"/>
                </a:ext>
              </a:extLst>
            </p:cNvPr>
            <p:cNvSpPr/>
            <p:nvPr/>
          </p:nvSpPr>
          <p:spPr>
            <a:xfrm rot="8716295">
              <a:off x="7272442" y="66370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5" name="Forme libre : forme 1224">
              <a:extLst>
                <a:ext uri="{FF2B5EF4-FFF2-40B4-BE49-F238E27FC236}">
                  <a16:creationId xmlns="" xmlns:a16="http://schemas.microsoft.com/office/drawing/2014/main" id="{F703561A-BE93-421B-BC6A-B698ECD7F8E2}"/>
                </a:ext>
              </a:extLst>
            </p:cNvPr>
            <p:cNvSpPr/>
            <p:nvPr/>
          </p:nvSpPr>
          <p:spPr>
            <a:xfrm rot="8716295">
              <a:off x="6508723" y="3887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6" name="Forme libre : forme 1225">
              <a:extLst>
                <a:ext uri="{FF2B5EF4-FFF2-40B4-BE49-F238E27FC236}">
                  <a16:creationId xmlns="" xmlns:a16="http://schemas.microsoft.com/office/drawing/2014/main" id="{6483B125-4CCB-42BB-A5D9-88213C0491CD}"/>
                </a:ext>
              </a:extLst>
            </p:cNvPr>
            <p:cNvSpPr/>
            <p:nvPr/>
          </p:nvSpPr>
          <p:spPr>
            <a:xfrm rot="8716295">
              <a:off x="6598115" y="4179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7" name="Forme libre : forme 1226">
              <a:extLst>
                <a:ext uri="{FF2B5EF4-FFF2-40B4-BE49-F238E27FC236}">
                  <a16:creationId xmlns="" xmlns:a16="http://schemas.microsoft.com/office/drawing/2014/main" id="{A49BDE23-F77C-4882-B6C8-151A102158FC}"/>
                </a:ext>
              </a:extLst>
            </p:cNvPr>
            <p:cNvSpPr/>
            <p:nvPr/>
          </p:nvSpPr>
          <p:spPr>
            <a:xfrm rot="8716295">
              <a:off x="6553265" y="3316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8" name="Forme libre : forme 1227">
              <a:extLst>
                <a:ext uri="{FF2B5EF4-FFF2-40B4-BE49-F238E27FC236}">
                  <a16:creationId xmlns="" xmlns:a16="http://schemas.microsoft.com/office/drawing/2014/main" id="{C40CBD4D-C196-457C-9A88-EDB02C0969CB}"/>
                </a:ext>
              </a:extLst>
            </p:cNvPr>
            <p:cNvSpPr/>
            <p:nvPr/>
          </p:nvSpPr>
          <p:spPr>
            <a:xfrm rot="8716295">
              <a:off x="6396489" y="4772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9" name="Forme libre : forme 1228">
              <a:extLst>
                <a:ext uri="{FF2B5EF4-FFF2-40B4-BE49-F238E27FC236}">
                  <a16:creationId xmlns="" xmlns:a16="http://schemas.microsoft.com/office/drawing/2014/main" id="{A27EEF75-7221-4666-98E0-0825D37EA836}"/>
                </a:ext>
              </a:extLst>
            </p:cNvPr>
            <p:cNvSpPr/>
            <p:nvPr/>
          </p:nvSpPr>
          <p:spPr>
            <a:xfrm rot="8716295">
              <a:off x="6271586" y="268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0" name="Forme libre : forme 1229">
              <a:extLst>
                <a:ext uri="{FF2B5EF4-FFF2-40B4-BE49-F238E27FC236}">
                  <a16:creationId xmlns="" xmlns:a16="http://schemas.microsoft.com/office/drawing/2014/main" id="{B5E1367D-C065-41FF-91C9-C5A9486DC9ED}"/>
                </a:ext>
              </a:extLst>
            </p:cNvPr>
            <p:cNvSpPr/>
            <p:nvPr/>
          </p:nvSpPr>
          <p:spPr>
            <a:xfrm rot="8716295">
              <a:off x="6259534" y="1298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1" name="Forme libre : forme 1230">
              <a:extLst>
                <a:ext uri="{FF2B5EF4-FFF2-40B4-BE49-F238E27FC236}">
                  <a16:creationId xmlns="" xmlns:a16="http://schemas.microsoft.com/office/drawing/2014/main" id="{1913EF5B-0FAD-4DB9-AE2C-65D6AB9888CC}"/>
                </a:ext>
              </a:extLst>
            </p:cNvPr>
            <p:cNvSpPr/>
            <p:nvPr/>
          </p:nvSpPr>
          <p:spPr>
            <a:xfrm rot="8716295">
              <a:off x="6486667" y="5182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2" name="Forme libre : forme 1231">
              <a:extLst>
                <a:ext uri="{FF2B5EF4-FFF2-40B4-BE49-F238E27FC236}">
                  <a16:creationId xmlns="" xmlns:a16="http://schemas.microsoft.com/office/drawing/2014/main" id="{EC81A569-5FA3-4248-96EC-9B1D26C84996}"/>
                </a:ext>
              </a:extLst>
            </p:cNvPr>
            <p:cNvSpPr/>
            <p:nvPr/>
          </p:nvSpPr>
          <p:spPr>
            <a:xfrm rot="8716295">
              <a:off x="6797822" y="1385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3" name="Forme libre : forme 1232">
              <a:extLst>
                <a:ext uri="{FF2B5EF4-FFF2-40B4-BE49-F238E27FC236}">
                  <a16:creationId xmlns="" xmlns:a16="http://schemas.microsoft.com/office/drawing/2014/main" id="{A22DBA90-02BD-4F3A-BDB3-FE0902AA9AB8}"/>
                </a:ext>
              </a:extLst>
            </p:cNvPr>
            <p:cNvSpPr/>
            <p:nvPr/>
          </p:nvSpPr>
          <p:spPr>
            <a:xfrm rot="8716295">
              <a:off x="6887214" y="1678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4" name="Forme libre : forme 1233">
              <a:extLst>
                <a:ext uri="{FF2B5EF4-FFF2-40B4-BE49-F238E27FC236}">
                  <a16:creationId xmlns="" xmlns:a16="http://schemas.microsoft.com/office/drawing/2014/main" id="{FEF05712-8A56-4367-8FEE-945FBECD01B5}"/>
                </a:ext>
              </a:extLst>
            </p:cNvPr>
            <p:cNvSpPr/>
            <p:nvPr/>
          </p:nvSpPr>
          <p:spPr>
            <a:xfrm rot="8716295">
              <a:off x="6685588" y="2271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5" name="Forme libre : forme 1234">
              <a:extLst>
                <a:ext uri="{FF2B5EF4-FFF2-40B4-BE49-F238E27FC236}">
                  <a16:creationId xmlns="" xmlns:a16="http://schemas.microsoft.com/office/drawing/2014/main" id="{2E8C24E9-575D-4C62-9BD6-2C78B3992080}"/>
                </a:ext>
              </a:extLst>
            </p:cNvPr>
            <p:cNvSpPr/>
            <p:nvPr/>
          </p:nvSpPr>
          <p:spPr>
            <a:xfrm rot="8716295">
              <a:off x="6560686" y="184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6" name="Forme libre : forme 1235">
              <a:extLst>
                <a:ext uri="{FF2B5EF4-FFF2-40B4-BE49-F238E27FC236}">
                  <a16:creationId xmlns="" xmlns:a16="http://schemas.microsoft.com/office/drawing/2014/main" id="{7FFD2C46-732D-4C6D-86D8-43D8100DC4BB}"/>
                </a:ext>
              </a:extLst>
            </p:cNvPr>
            <p:cNvSpPr/>
            <p:nvPr/>
          </p:nvSpPr>
          <p:spPr>
            <a:xfrm rot="8716295">
              <a:off x="6775766" y="2680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7" name="Forme libre : forme 1236">
              <a:extLst>
                <a:ext uri="{FF2B5EF4-FFF2-40B4-BE49-F238E27FC236}">
                  <a16:creationId xmlns="" xmlns:a16="http://schemas.microsoft.com/office/drawing/2014/main" id="{54000F56-7D25-433E-A7C8-6A29B8CAD136}"/>
                </a:ext>
              </a:extLst>
            </p:cNvPr>
            <p:cNvSpPr/>
            <p:nvPr/>
          </p:nvSpPr>
          <p:spPr>
            <a:xfrm rot="8716295">
              <a:off x="6534315" y="1184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8" name="Forme libre : forme 1237">
              <a:extLst>
                <a:ext uri="{FF2B5EF4-FFF2-40B4-BE49-F238E27FC236}">
                  <a16:creationId xmlns="" xmlns:a16="http://schemas.microsoft.com/office/drawing/2014/main" id="{F78F27FF-A989-48C0-90D5-D4D8D52897CB}"/>
                </a:ext>
              </a:extLst>
            </p:cNvPr>
            <p:cNvSpPr/>
            <p:nvPr/>
          </p:nvSpPr>
          <p:spPr>
            <a:xfrm rot="7484129">
              <a:off x="6880697" y="4594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9" name="Forme libre : forme 1238">
              <a:extLst>
                <a:ext uri="{FF2B5EF4-FFF2-40B4-BE49-F238E27FC236}">
                  <a16:creationId xmlns="" xmlns:a16="http://schemas.microsoft.com/office/drawing/2014/main" id="{8DC30F69-7296-48A1-A43C-EC188F89BEA5}"/>
                </a:ext>
              </a:extLst>
            </p:cNvPr>
            <p:cNvSpPr/>
            <p:nvPr/>
          </p:nvSpPr>
          <p:spPr>
            <a:xfrm rot="13089394">
              <a:off x="6985517" y="4259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0" name="Forme libre : forme 1239">
              <a:extLst>
                <a:ext uri="{FF2B5EF4-FFF2-40B4-BE49-F238E27FC236}">
                  <a16:creationId xmlns="" xmlns:a16="http://schemas.microsoft.com/office/drawing/2014/main" id="{D47ED595-5E0B-4FF2-BED8-A5E968958FDA}"/>
                </a:ext>
              </a:extLst>
            </p:cNvPr>
            <p:cNvSpPr/>
            <p:nvPr/>
          </p:nvSpPr>
          <p:spPr>
            <a:xfrm rot="8716295">
              <a:off x="7171102" y="2342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1" name="Forme libre : forme 1240">
              <a:extLst>
                <a:ext uri="{FF2B5EF4-FFF2-40B4-BE49-F238E27FC236}">
                  <a16:creationId xmlns="" xmlns:a16="http://schemas.microsoft.com/office/drawing/2014/main" id="{E870685A-3B15-499C-B93E-DAE343CA274F}"/>
                </a:ext>
              </a:extLst>
            </p:cNvPr>
            <p:cNvSpPr/>
            <p:nvPr/>
          </p:nvSpPr>
          <p:spPr>
            <a:xfrm rot="8716295">
              <a:off x="7119297" y="1306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2" name="Forme libre : forme 1241">
              <a:extLst>
                <a:ext uri="{FF2B5EF4-FFF2-40B4-BE49-F238E27FC236}">
                  <a16:creationId xmlns="" xmlns:a16="http://schemas.microsoft.com/office/drawing/2014/main" id="{25EC0356-F84B-4116-B821-ACE30FB22FFC}"/>
                </a:ext>
              </a:extLst>
            </p:cNvPr>
            <p:cNvSpPr/>
            <p:nvPr/>
          </p:nvSpPr>
          <p:spPr>
            <a:xfrm rot="8716295">
              <a:off x="6876051" y="1608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3" name="Forme libre : forme 1242">
              <a:extLst>
                <a:ext uri="{FF2B5EF4-FFF2-40B4-BE49-F238E27FC236}">
                  <a16:creationId xmlns="" xmlns:a16="http://schemas.microsoft.com/office/drawing/2014/main" id="{C756C41F-43B4-4A5A-9BD8-36D108A4F6F6}"/>
                </a:ext>
              </a:extLst>
            </p:cNvPr>
            <p:cNvSpPr/>
            <p:nvPr/>
          </p:nvSpPr>
          <p:spPr>
            <a:xfrm rot="8716295">
              <a:off x="7053503" y="16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4" name="Forme libre : forme 1243">
              <a:extLst>
                <a:ext uri="{FF2B5EF4-FFF2-40B4-BE49-F238E27FC236}">
                  <a16:creationId xmlns="" xmlns:a16="http://schemas.microsoft.com/office/drawing/2014/main" id="{5023A082-5622-42E1-99CC-B465837313AB}"/>
                </a:ext>
              </a:extLst>
            </p:cNvPr>
            <p:cNvSpPr/>
            <p:nvPr/>
          </p:nvSpPr>
          <p:spPr>
            <a:xfrm rot="8716295">
              <a:off x="6443978" y="-32333"/>
              <a:ext cx="92323" cy="67774"/>
            </a:xfrm>
            <a:custGeom>
              <a:avLst/>
              <a:gdLst>
                <a:gd name="connsiteX0" fmla="*/ 92323 w 92323"/>
                <a:gd name="connsiteY0" fmla="*/ 67774 h 67774"/>
                <a:gd name="connsiteX1" fmla="*/ 0 w 92323"/>
                <a:gd name="connsiteY1" fmla="*/ 3779 h 67774"/>
                <a:gd name="connsiteX2" fmla="*/ 19952 w 92323"/>
                <a:gd name="connsiteY2" fmla="*/ 19 h 67774"/>
                <a:gd name="connsiteX3" fmla="*/ 89989 w 92323"/>
                <a:gd name="connsiteY3" fmla="*/ 50641 h 6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23" h="67774">
                  <a:moveTo>
                    <a:pt x="92323" y="67774"/>
                  </a:moveTo>
                  <a:lnTo>
                    <a:pt x="0" y="3779"/>
                  </a:lnTo>
                  <a:lnTo>
                    <a:pt x="19952" y="19"/>
                  </a:lnTo>
                  <a:cubicBezTo>
                    <a:pt x="55152" y="-664"/>
                    <a:pt x="79843" y="17619"/>
                    <a:pt x="89989" y="50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5" name="Forme libre : forme 1244">
              <a:extLst>
                <a:ext uri="{FF2B5EF4-FFF2-40B4-BE49-F238E27FC236}">
                  <a16:creationId xmlns="" xmlns:a16="http://schemas.microsoft.com/office/drawing/2014/main" id="{4292D438-03B7-4554-BAAC-30500F05D527}"/>
                </a:ext>
              </a:extLst>
            </p:cNvPr>
            <p:cNvSpPr/>
            <p:nvPr/>
          </p:nvSpPr>
          <p:spPr>
            <a:xfrm rot="8716295">
              <a:off x="6294141" y="-38610"/>
              <a:ext cx="103435" cy="102698"/>
            </a:xfrm>
            <a:custGeom>
              <a:avLst/>
              <a:gdLst>
                <a:gd name="connsiteX0" fmla="*/ 103435 w 103435"/>
                <a:gd name="connsiteY0" fmla="*/ 102698 h 102698"/>
                <a:gd name="connsiteX1" fmla="*/ 43288 w 103435"/>
                <a:gd name="connsiteY1" fmla="*/ 61006 h 102698"/>
                <a:gd name="connsiteX2" fmla="*/ 43288 w 103435"/>
                <a:gd name="connsiteY2" fmla="*/ 16404 h 102698"/>
                <a:gd name="connsiteX3" fmla="*/ 0 w 103435"/>
                <a:gd name="connsiteY3" fmla="*/ 16404 h 102698"/>
                <a:gd name="connsiteX4" fmla="*/ 0 w 103435"/>
                <a:gd name="connsiteY4" fmla="*/ 2279 h 102698"/>
                <a:gd name="connsiteX5" fmla="*/ 103435 w 103435"/>
                <a:gd name="connsiteY5" fmla="*/ 0 h 10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02698">
                  <a:moveTo>
                    <a:pt x="103435" y="102698"/>
                  </a:moveTo>
                  <a:lnTo>
                    <a:pt x="43288" y="61006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9"/>
                  </a:lnTo>
                  <a:cubicBezTo>
                    <a:pt x="32808" y="3645"/>
                    <a:pt x="66983" y="911"/>
                    <a:pt x="1034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6" name="Forme libre : forme 1245">
              <a:extLst>
                <a:ext uri="{FF2B5EF4-FFF2-40B4-BE49-F238E27FC236}">
                  <a16:creationId xmlns="" xmlns:a16="http://schemas.microsoft.com/office/drawing/2014/main" id="{E78BAE53-0890-439D-972C-8E15B622CE74}"/>
                </a:ext>
              </a:extLst>
            </p:cNvPr>
            <p:cNvSpPr/>
            <p:nvPr/>
          </p:nvSpPr>
          <p:spPr>
            <a:xfrm rot="7484129">
              <a:off x="6746550" y="-26340"/>
              <a:ext cx="41571" cy="55323"/>
            </a:xfrm>
            <a:custGeom>
              <a:avLst/>
              <a:gdLst>
                <a:gd name="connsiteX0" fmla="*/ 38358 w 41571"/>
                <a:gd name="connsiteY0" fmla="*/ 55323 h 55323"/>
                <a:gd name="connsiteX1" fmla="*/ 0 w 41571"/>
                <a:gd name="connsiteY1" fmla="*/ 0 h 55323"/>
                <a:gd name="connsiteX2" fmla="*/ 41571 w 41571"/>
                <a:gd name="connsiteY2" fmla="*/ 0 h 55323"/>
                <a:gd name="connsiteX3" fmla="*/ 41571 w 41571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71" h="55323">
                  <a:moveTo>
                    <a:pt x="38358" y="55323"/>
                  </a:moveTo>
                  <a:lnTo>
                    <a:pt x="0" y="0"/>
                  </a:lnTo>
                  <a:lnTo>
                    <a:pt x="41571" y="0"/>
                  </a:lnTo>
                  <a:lnTo>
                    <a:pt x="4157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7" name="Forme libre : forme 1246">
              <a:extLst>
                <a:ext uri="{FF2B5EF4-FFF2-40B4-BE49-F238E27FC236}">
                  <a16:creationId xmlns="" xmlns:a16="http://schemas.microsoft.com/office/drawing/2014/main" id="{D6E1A050-AAB6-49AB-8BF0-F86E9CB3E3ED}"/>
                </a:ext>
              </a:extLst>
            </p:cNvPr>
            <p:cNvSpPr/>
            <p:nvPr/>
          </p:nvSpPr>
          <p:spPr>
            <a:xfrm rot="13089394">
              <a:off x="6891234" y="-41515"/>
              <a:ext cx="74217" cy="174004"/>
            </a:xfrm>
            <a:custGeom>
              <a:avLst/>
              <a:gdLst>
                <a:gd name="connsiteX0" fmla="*/ 74217 w 74217"/>
                <a:gd name="connsiteY0" fmla="*/ 115692 h 174004"/>
                <a:gd name="connsiteX1" fmla="*/ 0 w 74217"/>
                <a:gd name="connsiteY1" fmla="*/ 174004 h 174004"/>
                <a:gd name="connsiteX2" fmla="*/ 0 w 74217"/>
                <a:gd name="connsiteY2" fmla="*/ 38074 h 174004"/>
                <a:gd name="connsiteX3" fmla="*/ 73388 w 74217"/>
                <a:gd name="connsiteY3" fmla="*/ 0 h 17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17" h="174004">
                  <a:moveTo>
                    <a:pt x="74217" y="115692"/>
                  </a:moveTo>
                  <a:lnTo>
                    <a:pt x="0" y="17400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8" name="Forme libre : forme 1247">
              <a:extLst>
                <a:ext uri="{FF2B5EF4-FFF2-40B4-BE49-F238E27FC236}">
                  <a16:creationId xmlns="" xmlns:a16="http://schemas.microsoft.com/office/drawing/2014/main" id="{2A426EB1-69A8-4B8C-95E3-ADCF2B7D8201}"/>
                </a:ext>
              </a:extLst>
            </p:cNvPr>
            <p:cNvSpPr/>
            <p:nvPr/>
          </p:nvSpPr>
          <p:spPr>
            <a:xfrm rot="8716295">
              <a:off x="8238556" y="254247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9" name="Forme libre : forme 1248">
              <a:extLst>
                <a:ext uri="{FF2B5EF4-FFF2-40B4-BE49-F238E27FC236}">
                  <a16:creationId xmlns="" xmlns:a16="http://schemas.microsoft.com/office/drawing/2014/main" id="{A1136BA6-7E11-4570-BF0A-E022C010F10B}"/>
                </a:ext>
              </a:extLst>
            </p:cNvPr>
            <p:cNvSpPr/>
            <p:nvPr/>
          </p:nvSpPr>
          <p:spPr>
            <a:xfrm rot="8716295">
              <a:off x="8327948" y="257172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0" name="Forme libre : forme 1249">
              <a:extLst>
                <a:ext uri="{FF2B5EF4-FFF2-40B4-BE49-F238E27FC236}">
                  <a16:creationId xmlns="" xmlns:a16="http://schemas.microsoft.com/office/drawing/2014/main" id="{9E188FF5-EB46-4C83-98D2-A6FBCDBA9974}"/>
                </a:ext>
              </a:extLst>
            </p:cNvPr>
            <p:cNvSpPr/>
            <p:nvPr/>
          </p:nvSpPr>
          <p:spPr>
            <a:xfrm rot="8716295">
              <a:off x="8283098" y="248544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1" name="Forme libre : forme 1250">
              <a:extLst>
                <a:ext uri="{FF2B5EF4-FFF2-40B4-BE49-F238E27FC236}">
                  <a16:creationId xmlns="" xmlns:a16="http://schemas.microsoft.com/office/drawing/2014/main" id="{0F03884C-9A24-4485-8C8A-520F146E35BD}"/>
                </a:ext>
              </a:extLst>
            </p:cNvPr>
            <p:cNvSpPr/>
            <p:nvPr/>
          </p:nvSpPr>
          <p:spPr>
            <a:xfrm rot="8716295">
              <a:off x="8126322" y="26310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2" name="Forme libre : forme 1251">
              <a:extLst>
                <a:ext uri="{FF2B5EF4-FFF2-40B4-BE49-F238E27FC236}">
                  <a16:creationId xmlns="" xmlns:a16="http://schemas.microsoft.com/office/drawing/2014/main" id="{EA64506B-D82A-4EEA-924F-30E2F79C1B7D}"/>
                </a:ext>
              </a:extLst>
            </p:cNvPr>
            <p:cNvSpPr/>
            <p:nvPr/>
          </p:nvSpPr>
          <p:spPr>
            <a:xfrm rot="8716295">
              <a:off x="8001419" y="24223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3" name="Forme libre : forme 1252">
              <a:extLst>
                <a:ext uri="{FF2B5EF4-FFF2-40B4-BE49-F238E27FC236}">
                  <a16:creationId xmlns="" xmlns:a16="http://schemas.microsoft.com/office/drawing/2014/main" id="{5B8FDB35-6753-4D04-985E-254E87C9982E}"/>
                </a:ext>
              </a:extLst>
            </p:cNvPr>
            <p:cNvSpPr/>
            <p:nvPr/>
          </p:nvSpPr>
          <p:spPr>
            <a:xfrm rot="8716295">
              <a:off x="7989367" y="228357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4" name="Forme libre : forme 1253">
              <a:extLst>
                <a:ext uri="{FF2B5EF4-FFF2-40B4-BE49-F238E27FC236}">
                  <a16:creationId xmlns="" xmlns:a16="http://schemas.microsoft.com/office/drawing/2014/main" id="{F77402CE-B126-41FD-B060-8753DA6781D5}"/>
                </a:ext>
              </a:extLst>
            </p:cNvPr>
            <p:cNvSpPr/>
            <p:nvPr/>
          </p:nvSpPr>
          <p:spPr>
            <a:xfrm rot="8716295">
              <a:off x="8216500" y="267197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5" name="Forme libre : forme 1254">
              <a:extLst>
                <a:ext uri="{FF2B5EF4-FFF2-40B4-BE49-F238E27FC236}">
                  <a16:creationId xmlns="" xmlns:a16="http://schemas.microsoft.com/office/drawing/2014/main" id="{D662227F-81B5-45A3-8065-CFABAFC187C6}"/>
                </a:ext>
              </a:extLst>
            </p:cNvPr>
            <p:cNvSpPr/>
            <p:nvPr/>
          </p:nvSpPr>
          <p:spPr>
            <a:xfrm rot="8716295">
              <a:off x="8527655" y="22923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6" name="Forme libre : forme 1255">
              <a:extLst>
                <a:ext uri="{FF2B5EF4-FFF2-40B4-BE49-F238E27FC236}">
                  <a16:creationId xmlns="" xmlns:a16="http://schemas.microsoft.com/office/drawing/2014/main" id="{B3F07D8E-83A0-44A5-8F5F-C55A1A045146}"/>
                </a:ext>
              </a:extLst>
            </p:cNvPr>
            <p:cNvSpPr/>
            <p:nvPr/>
          </p:nvSpPr>
          <p:spPr>
            <a:xfrm rot="8716295">
              <a:off x="8617047" y="23215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7" name="Forme libre : forme 1256">
              <a:extLst>
                <a:ext uri="{FF2B5EF4-FFF2-40B4-BE49-F238E27FC236}">
                  <a16:creationId xmlns="" xmlns:a16="http://schemas.microsoft.com/office/drawing/2014/main" id="{BEC9833E-1103-4B09-9C27-70B4371CFFC3}"/>
                </a:ext>
              </a:extLst>
            </p:cNvPr>
            <p:cNvSpPr/>
            <p:nvPr/>
          </p:nvSpPr>
          <p:spPr>
            <a:xfrm rot="8716295">
              <a:off x="8415421" y="23808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8" name="Forme libre : forme 1257">
              <a:extLst>
                <a:ext uri="{FF2B5EF4-FFF2-40B4-BE49-F238E27FC236}">
                  <a16:creationId xmlns="" xmlns:a16="http://schemas.microsoft.com/office/drawing/2014/main" id="{B1FB9B12-3BD9-453E-A39D-3DAA86A44344}"/>
                </a:ext>
              </a:extLst>
            </p:cNvPr>
            <p:cNvSpPr/>
            <p:nvPr/>
          </p:nvSpPr>
          <p:spPr>
            <a:xfrm rot="8716295">
              <a:off x="8290519" y="21721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9" name="Forme libre : forme 1258">
              <a:extLst>
                <a:ext uri="{FF2B5EF4-FFF2-40B4-BE49-F238E27FC236}">
                  <a16:creationId xmlns="" xmlns:a16="http://schemas.microsoft.com/office/drawing/2014/main" id="{3C2388FE-8F47-47D7-86C1-60ACC4D81856}"/>
                </a:ext>
              </a:extLst>
            </p:cNvPr>
            <p:cNvSpPr/>
            <p:nvPr/>
          </p:nvSpPr>
          <p:spPr>
            <a:xfrm rot="8716295">
              <a:off x="8505599" y="242182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0" name="Forme libre : forme 1259">
              <a:extLst>
                <a:ext uri="{FF2B5EF4-FFF2-40B4-BE49-F238E27FC236}">
                  <a16:creationId xmlns="" xmlns:a16="http://schemas.microsoft.com/office/drawing/2014/main" id="{A11C39A7-D0D0-434D-A171-90D1234959F5}"/>
                </a:ext>
              </a:extLst>
            </p:cNvPr>
            <p:cNvSpPr/>
            <p:nvPr/>
          </p:nvSpPr>
          <p:spPr>
            <a:xfrm rot="8716295">
              <a:off x="8264148" y="227222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1" name="Forme libre : forme 1260">
              <a:extLst>
                <a:ext uri="{FF2B5EF4-FFF2-40B4-BE49-F238E27FC236}">
                  <a16:creationId xmlns="" xmlns:a16="http://schemas.microsoft.com/office/drawing/2014/main" id="{4C61989D-4DFE-46E1-AF97-41DE6361CDB1}"/>
                </a:ext>
              </a:extLst>
            </p:cNvPr>
            <p:cNvSpPr/>
            <p:nvPr/>
          </p:nvSpPr>
          <p:spPr>
            <a:xfrm rot="7484129">
              <a:off x="8610530" y="26131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2" name="Forme libre : forme 1261">
              <a:extLst>
                <a:ext uri="{FF2B5EF4-FFF2-40B4-BE49-F238E27FC236}">
                  <a16:creationId xmlns="" xmlns:a16="http://schemas.microsoft.com/office/drawing/2014/main" id="{5C49FF36-E600-4A74-B23E-CD8D4047E6EE}"/>
                </a:ext>
              </a:extLst>
            </p:cNvPr>
            <p:cNvSpPr/>
            <p:nvPr/>
          </p:nvSpPr>
          <p:spPr>
            <a:xfrm rot="13089394">
              <a:off x="8715350" y="257970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3" name="Forme libre : forme 1262">
              <a:extLst>
                <a:ext uri="{FF2B5EF4-FFF2-40B4-BE49-F238E27FC236}">
                  <a16:creationId xmlns="" xmlns:a16="http://schemas.microsoft.com/office/drawing/2014/main" id="{1D04E94A-1C0D-454D-9922-50FF5EBE6C43}"/>
                </a:ext>
              </a:extLst>
            </p:cNvPr>
            <p:cNvSpPr/>
            <p:nvPr/>
          </p:nvSpPr>
          <p:spPr>
            <a:xfrm rot="8716295">
              <a:off x="8900935" y="238802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4" name="Forme libre : forme 1263">
              <a:extLst>
                <a:ext uri="{FF2B5EF4-FFF2-40B4-BE49-F238E27FC236}">
                  <a16:creationId xmlns="" xmlns:a16="http://schemas.microsoft.com/office/drawing/2014/main" id="{10563C18-A269-4229-B70A-8D68962158B9}"/>
                </a:ext>
              </a:extLst>
            </p:cNvPr>
            <p:cNvSpPr/>
            <p:nvPr/>
          </p:nvSpPr>
          <p:spPr>
            <a:xfrm rot="8716295">
              <a:off x="8849130" y="228443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5" name="Forme libre : forme 1264">
              <a:extLst>
                <a:ext uri="{FF2B5EF4-FFF2-40B4-BE49-F238E27FC236}">
                  <a16:creationId xmlns="" xmlns:a16="http://schemas.microsoft.com/office/drawing/2014/main" id="{208F3E00-CBC6-4CD3-9BBC-C388642BC9E1}"/>
                </a:ext>
              </a:extLst>
            </p:cNvPr>
            <p:cNvSpPr/>
            <p:nvPr/>
          </p:nvSpPr>
          <p:spPr>
            <a:xfrm rot="8716295">
              <a:off x="8605884" y="231465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6" name="Forme libre : forme 1265">
              <a:extLst>
                <a:ext uri="{FF2B5EF4-FFF2-40B4-BE49-F238E27FC236}">
                  <a16:creationId xmlns="" xmlns:a16="http://schemas.microsoft.com/office/drawing/2014/main" id="{A7B737F3-1AE0-4B4A-887B-DCA6987975B9}"/>
                </a:ext>
              </a:extLst>
            </p:cNvPr>
            <p:cNvSpPr/>
            <p:nvPr/>
          </p:nvSpPr>
          <p:spPr>
            <a:xfrm rot="8716295">
              <a:off x="8783336" y="215541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7" name="Forme libre : forme 1266">
              <a:extLst>
                <a:ext uri="{FF2B5EF4-FFF2-40B4-BE49-F238E27FC236}">
                  <a16:creationId xmlns="" xmlns:a16="http://schemas.microsoft.com/office/drawing/2014/main" id="{ED038CD8-6F63-4DEA-AFB9-416565E0B1AE}"/>
                </a:ext>
              </a:extLst>
            </p:cNvPr>
            <p:cNvSpPr/>
            <p:nvPr/>
          </p:nvSpPr>
          <p:spPr>
            <a:xfrm rot="8716295">
              <a:off x="8461723" y="320217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8" name="Forme libre : forme 1267">
              <a:extLst>
                <a:ext uri="{FF2B5EF4-FFF2-40B4-BE49-F238E27FC236}">
                  <a16:creationId xmlns="" xmlns:a16="http://schemas.microsoft.com/office/drawing/2014/main" id="{4ADDF2AA-F777-43E8-985A-08DA5C91CAC3}"/>
                </a:ext>
              </a:extLst>
            </p:cNvPr>
            <p:cNvSpPr/>
            <p:nvPr/>
          </p:nvSpPr>
          <p:spPr>
            <a:xfrm rot="8716295">
              <a:off x="8551115" y="323142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9" name="Forme libre : forme 1268">
              <a:extLst>
                <a:ext uri="{FF2B5EF4-FFF2-40B4-BE49-F238E27FC236}">
                  <a16:creationId xmlns="" xmlns:a16="http://schemas.microsoft.com/office/drawing/2014/main" id="{5F6A757A-2778-41F5-B5E1-C920513FE4A3}"/>
                </a:ext>
              </a:extLst>
            </p:cNvPr>
            <p:cNvSpPr/>
            <p:nvPr/>
          </p:nvSpPr>
          <p:spPr>
            <a:xfrm rot="8716295">
              <a:off x="8506265" y="314514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0" name="Forme libre : forme 1269">
              <a:extLst>
                <a:ext uri="{FF2B5EF4-FFF2-40B4-BE49-F238E27FC236}">
                  <a16:creationId xmlns="" xmlns:a16="http://schemas.microsoft.com/office/drawing/2014/main" id="{0EFEE5D5-C1BD-4136-8474-BA19679B6FE6}"/>
                </a:ext>
              </a:extLst>
            </p:cNvPr>
            <p:cNvSpPr/>
            <p:nvPr/>
          </p:nvSpPr>
          <p:spPr>
            <a:xfrm rot="8716295">
              <a:off x="8349489" y="32907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1" name="Forme libre : forme 1270">
              <a:extLst>
                <a:ext uri="{FF2B5EF4-FFF2-40B4-BE49-F238E27FC236}">
                  <a16:creationId xmlns="" xmlns:a16="http://schemas.microsoft.com/office/drawing/2014/main" id="{478BD2EF-1B5E-4C0F-83FF-65BB9BDBEB73}"/>
                </a:ext>
              </a:extLst>
            </p:cNvPr>
            <p:cNvSpPr/>
            <p:nvPr/>
          </p:nvSpPr>
          <p:spPr>
            <a:xfrm rot="8716295">
              <a:off x="8224586" y="30820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2" name="Forme libre : forme 1271">
              <a:extLst>
                <a:ext uri="{FF2B5EF4-FFF2-40B4-BE49-F238E27FC236}">
                  <a16:creationId xmlns="" xmlns:a16="http://schemas.microsoft.com/office/drawing/2014/main" id="{CA9F447E-DAA7-42DE-BF9D-296DA2E235D4}"/>
                </a:ext>
              </a:extLst>
            </p:cNvPr>
            <p:cNvSpPr/>
            <p:nvPr/>
          </p:nvSpPr>
          <p:spPr>
            <a:xfrm rot="8716295">
              <a:off x="8212534" y="294326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3" name="Forme libre : forme 1272">
              <a:extLst>
                <a:ext uri="{FF2B5EF4-FFF2-40B4-BE49-F238E27FC236}">
                  <a16:creationId xmlns="" xmlns:a16="http://schemas.microsoft.com/office/drawing/2014/main" id="{B7FB840A-B629-4503-ACF9-05EB6F60350A}"/>
                </a:ext>
              </a:extLst>
            </p:cNvPr>
            <p:cNvSpPr/>
            <p:nvPr/>
          </p:nvSpPr>
          <p:spPr>
            <a:xfrm rot="8716295">
              <a:off x="8439667" y="333167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4" name="Forme libre : forme 1273">
              <a:extLst>
                <a:ext uri="{FF2B5EF4-FFF2-40B4-BE49-F238E27FC236}">
                  <a16:creationId xmlns="" xmlns:a16="http://schemas.microsoft.com/office/drawing/2014/main" id="{284BE434-693F-4B53-B96A-BC8BBBAA6451}"/>
                </a:ext>
              </a:extLst>
            </p:cNvPr>
            <p:cNvSpPr/>
            <p:nvPr/>
          </p:nvSpPr>
          <p:spPr>
            <a:xfrm rot="8716295">
              <a:off x="8750822" y="295202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5" name="Forme libre : forme 1274">
              <a:extLst>
                <a:ext uri="{FF2B5EF4-FFF2-40B4-BE49-F238E27FC236}">
                  <a16:creationId xmlns="" xmlns:a16="http://schemas.microsoft.com/office/drawing/2014/main" id="{00E031F6-CDA7-4F23-85AC-0C03588D8BFF}"/>
                </a:ext>
              </a:extLst>
            </p:cNvPr>
            <p:cNvSpPr/>
            <p:nvPr/>
          </p:nvSpPr>
          <p:spPr>
            <a:xfrm rot="8716295">
              <a:off x="8840214" y="298126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6" name="Forme libre : forme 1275">
              <a:extLst>
                <a:ext uri="{FF2B5EF4-FFF2-40B4-BE49-F238E27FC236}">
                  <a16:creationId xmlns="" xmlns:a16="http://schemas.microsoft.com/office/drawing/2014/main" id="{48A487FF-161F-413C-A2D1-AFC7148CC4B0}"/>
                </a:ext>
              </a:extLst>
            </p:cNvPr>
            <p:cNvSpPr/>
            <p:nvPr/>
          </p:nvSpPr>
          <p:spPr>
            <a:xfrm rot="8716295">
              <a:off x="8638588" y="304057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7" name="Forme libre : forme 1276">
              <a:extLst>
                <a:ext uri="{FF2B5EF4-FFF2-40B4-BE49-F238E27FC236}">
                  <a16:creationId xmlns="" xmlns:a16="http://schemas.microsoft.com/office/drawing/2014/main" id="{DD5BE4D1-C7C8-4842-9CD7-28661B0A4744}"/>
                </a:ext>
              </a:extLst>
            </p:cNvPr>
            <p:cNvSpPr/>
            <p:nvPr/>
          </p:nvSpPr>
          <p:spPr>
            <a:xfrm rot="8716295">
              <a:off x="8513686" y="28318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8" name="Forme libre : forme 1277">
              <a:extLst>
                <a:ext uri="{FF2B5EF4-FFF2-40B4-BE49-F238E27FC236}">
                  <a16:creationId xmlns="" xmlns:a16="http://schemas.microsoft.com/office/drawing/2014/main" id="{0B4DA140-E81E-4D65-A5C9-F035DA31F730}"/>
                </a:ext>
              </a:extLst>
            </p:cNvPr>
            <p:cNvSpPr/>
            <p:nvPr/>
          </p:nvSpPr>
          <p:spPr>
            <a:xfrm rot="8716295">
              <a:off x="8728766" y="308152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9" name="Forme libre : forme 1278">
              <a:extLst>
                <a:ext uri="{FF2B5EF4-FFF2-40B4-BE49-F238E27FC236}">
                  <a16:creationId xmlns="" xmlns:a16="http://schemas.microsoft.com/office/drawing/2014/main" id="{14371798-95AB-4DEA-8474-58BAC0008E89}"/>
                </a:ext>
              </a:extLst>
            </p:cNvPr>
            <p:cNvSpPr/>
            <p:nvPr/>
          </p:nvSpPr>
          <p:spPr>
            <a:xfrm rot="8716295">
              <a:off x="8487315" y="293192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0" name="Forme libre : forme 1279">
              <a:extLst>
                <a:ext uri="{FF2B5EF4-FFF2-40B4-BE49-F238E27FC236}">
                  <a16:creationId xmlns="" xmlns:a16="http://schemas.microsoft.com/office/drawing/2014/main" id="{B40273FF-66D0-4D54-A913-9136C391E5E9}"/>
                </a:ext>
              </a:extLst>
            </p:cNvPr>
            <p:cNvSpPr/>
            <p:nvPr/>
          </p:nvSpPr>
          <p:spPr>
            <a:xfrm rot="7484129">
              <a:off x="8833697" y="32728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1" name="Forme libre : forme 1280">
              <a:extLst>
                <a:ext uri="{FF2B5EF4-FFF2-40B4-BE49-F238E27FC236}">
                  <a16:creationId xmlns="" xmlns:a16="http://schemas.microsoft.com/office/drawing/2014/main" id="{FCD6CCFC-12B5-4C32-A6C9-28B6678973BF}"/>
                </a:ext>
              </a:extLst>
            </p:cNvPr>
            <p:cNvSpPr/>
            <p:nvPr/>
          </p:nvSpPr>
          <p:spPr>
            <a:xfrm rot="13089394">
              <a:off x="8933167" y="3248496"/>
              <a:ext cx="272584" cy="314617"/>
            </a:xfrm>
            <a:custGeom>
              <a:avLst/>
              <a:gdLst>
                <a:gd name="connsiteX0" fmla="*/ 77412 w 272584"/>
                <a:gd name="connsiteY0" fmla="*/ 203022 h 314617"/>
                <a:gd name="connsiteX1" fmla="*/ 0 w 272584"/>
                <a:gd name="connsiteY1" fmla="*/ 104495 h 314617"/>
                <a:gd name="connsiteX2" fmla="*/ 0 w 272584"/>
                <a:gd name="connsiteY2" fmla="*/ 38074 h 314617"/>
                <a:gd name="connsiteX3" fmla="*/ 73388 w 272584"/>
                <a:gd name="connsiteY3" fmla="*/ 0 h 314617"/>
                <a:gd name="connsiteX4" fmla="*/ 74492 w 272584"/>
                <a:gd name="connsiteY4" fmla="*/ 153950 h 314617"/>
                <a:gd name="connsiteX5" fmla="*/ 76768 w 272584"/>
                <a:gd name="connsiteY5" fmla="*/ 200369 h 314617"/>
                <a:gd name="connsiteX6" fmla="*/ 272584 w 272584"/>
                <a:gd name="connsiteY6" fmla="*/ 258238 h 314617"/>
                <a:gd name="connsiteX7" fmla="*/ 177331 w 272584"/>
                <a:gd name="connsiteY7" fmla="*/ 311348 h 314617"/>
                <a:gd name="connsiteX8" fmla="*/ 165091 w 272584"/>
                <a:gd name="connsiteY8" fmla="*/ 314617 h 314617"/>
                <a:gd name="connsiteX9" fmla="*/ 136528 w 272584"/>
                <a:gd name="connsiteY9" fmla="*/ 278262 h 314617"/>
                <a:gd name="connsiteX10" fmla="*/ 153949 w 272584"/>
                <a:gd name="connsiteY10" fmla="*/ 281965 h 314617"/>
                <a:gd name="connsiteX11" fmla="*/ 203610 w 272584"/>
                <a:gd name="connsiteY11" fmla="*/ 273137 h 314617"/>
                <a:gd name="connsiteX12" fmla="*/ 271481 w 272584"/>
                <a:gd name="connsiteY12" fmla="*/ 245547 h 314617"/>
                <a:gd name="connsiteX13" fmla="*/ 272584 w 272584"/>
                <a:gd name="connsiteY13" fmla="*/ 252720 h 3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4617">
                  <a:moveTo>
                    <a:pt x="77412" y="203022"/>
                  </a:moveTo>
                  <a:lnTo>
                    <a:pt x="0" y="104495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1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65091" y="314617"/>
                  </a:lnTo>
                  <a:lnTo>
                    <a:pt x="136528" y="278262"/>
                  </a:lnTo>
                  <a:lnTo>
                    <a:pt x="153949" y="281965"/>
                  </a:lnTo>
                  <a:cubicBezTo>
                    <a:pt x="171055" y="281413"/>
                    <a:pt x="187608" y="278102"/>
                    <a:pt x="203610" y="273137"/>
                  </a:cubicBezTo>
                  <a:cubicBezTo>
                    <a:pt x="226786" y="265963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2" name="Forme libre : forme 1281">
              <a:extLst>
                <a:ext uri="{FF2B5EF4-FFF2-40B4-BE49-F238E27FC236}">
                  <a16:creationId xmlns="" xmlns:a16="http://schemas.microsoft.com/office/drawing/2014/main" id="{49322978-3720-487C-8006-BF9E3F6D1CD3}"/>
                </a:ext>
              </a:extLst>
            </p:cNvPr>
            <p:cNvSpPr/>
            <p:nvPr/>
          </p:nvSpPr>
          <p:spPr>
            <a:xfrm rot="8716295">
              <a:off x="9063436" y="2943322"/>
              <a:ext cx="105430" cy="113008"/>
            </a:xfrm>
            <a:custGeom>
              <a:avLst/>
              <a:gdLst>
                <a:gd name="connsiteX0" fmla="*/ 5398 w 105430"/>
                <a:gd name="connsiteY0" fmla="*/ 96451 h 113008"/>
                <a:gd name="connsiteX1" fmla="*/ 0 w 105430"/>
                <a:gd name="connsiteY1" fmla="*/ 83667 h 113008"/>
                <a:gd name="connsiteX2" fmla="*/ 57995 w 105430"/>
                <a:gd name="connsiteY2" fmla="*/ 0 h 113008"/>
                <a:gd name="connsiteX3" fmla="*/ 88184 w 105430"/>
                <a:gd name="connsiteY3" fmla="*/ 12746 h 113008"/>
                <a:gd name="connsiteX4" fmla="*/ 88183 w 105430"/>
                <a:gd name="connsiteY4" fmla="*/ 95531 h 113008"/>
                <a:gd name="connsiteX5" fmla="*/ 46790 w 105430"/>
                <a:gd name="connsiteY5" fmla="*/ 113008 h 113008"/>
                <a:gd name="connsiteX6" fmla="*/ 5398 w 105430"/>
                <a:gd name="connsiteY6" fmla="*/ 96451 h 1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0" h="113008">
                  <a:moveTo>
                    <a:pt x="5398" y="96451"/>
                  </a:moveTo>
                  <a:lnTo>
                    <a:pt x="0" y="83667"/>
                  </a:lnTo>
                  <a:lnTo>
                    <a:pt x="57995" y="0"/>
                  </a:lnTo>
                  <a:lnTo>
                    <a:pt x="88184" y="12746"/>
                  </a:lnTo>
                  <a:cubicBezTo>
                    <a:pt x="111179" y="34822"/>
                    <a:pt x="111179" y="72535"/>
                    <a:pt x="88183" y="95531"/>
                  </a:cubicBezTo>
                  <a:cubicBezTo>
                    <a:pt x="77145" y="106569"/>
                    <a:pt x="62428" y="113008"/>
                    <a:pt x="46790" y="113008"/>
                  </a:cubicBezTo>
                  <a:cubicBezTo>
                    <a:pt x="31154" y="113008"/>
                    <a:pt x="16436" y="107489"/>
                    <a:pt x="5398" y="96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3" name="Forme libre : forme 1282">
              <a:extLst>
                <a:ext uri="{FF2B5EF4-FFF2-40B4-BE49-F238E27FC236}">
                  <a16:creationId xmlns="" xmlns:a16="http://schemas.microsoft.com/office/drawing/2014/main" id="{0E79394D-1F93-4DAB-A031-4180A71FEAA6}"/>
                </a:ext>
              </a:extLst>
            </p:cNvPr>
            <p:cNvSpPr/>
            <p:nvPr/>
          </p:nvSpPr>
          <p:spPr>
            <a:xfrm rot="8716295">
              <a:off x="8829051" y="29743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4" name="Forme libre : forme 1283">
              <a:extLst>
                <a:ext uri="{FF2B5EF4-FFF2-40B4-BE49-F238E27FC236}">
                  <a16:creationId xmlns="" xmlns:a16="http://schemas.microsoft.com/office/drawing/2014/main" id="{A779B4B1-CCAB-4B22-BE71-EFFAA7770D63}"/>
                </a:ext>
              </a:extLst>
            </p:cNvPr>
            <p:cNvSpPr/>
            <p:nvPr/>
          </p:nvSpPr>
          <p:spPr>
            <a:xfrm rot="8716295">
              <a:off x="9006503" y="281511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5" name="Forme libre : forme 1284">
              <a:extLst>
                <a:ext uri="{FF2B5EF4-FFF2-40B4-BE49-F238E27FC236}">
                  <a16:creationId xmlns="" xmlns:a16="http://schemas.microsoft.com/office/drawing/2014/main" id="{755E45E0-E074-4D6C-9B76-6EFDFD1013C0}"/>
                </a:ext>
              </a:extLst>
            </p:cNvPr>
            <p:cNvSpPr/>
            <p:nvPr/>
          </p:nvSpPr>
          <p:spPr>
            <a:xfrm rot="8716295">
              <a:off x="8951372" y="5039787"/>
              <a:ext cx="114842" cy="149763"/>
            </a:xfrm>
            <a:custGeom>
              <a:avLst/>
              <a:gdLst>
                <a:gd name="connsiteX0" fmla="*/ 0 w 114842"/>
                <a:gd name="connsiteY0" fmla="*/ 9212 h 149763"/>
                <a:gd name="connsiteX1" fmla="*/ 0 w 114842"/>
                <a:gd name="connsiteY1" fmla="*/ 0 h 149763"/>
                <a:gd name="connsiteX2" fmla="*/ 13290 w 114842"/>
                <a:gd name="connsiteY2" fmla="*/ 9212 h 149763"/>
                <a:gd name="connsiteX3" fmla="*/ 90709 w 114842"/>
                <a:gd name="connsiteY3" fmla="*/ 149763 h 149763"/>
                <a:gd name="connsiteX4" fmla="*/ 47847 w 114842"/>
                <a:gd name="connsiteY4" fmla="*/ 70018 h 149763"/>
                <a:gd name="connsiteX5" fmla="*/ 58479 w 114842"/>
                <a:gd name="connsiteY5" fmla="*/ 40536 h 149763"/>
                <a:gd name="connsiteX6" fmla="*/ 114842 w 114842"/>
                <a:gd name="connsiteY6" fmla="*/ 79604 h 14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42" h="149763">
                  <a:moveTo>
                    <a:pt x="0" y="9212"/>
                  </a:moveTo>
                  <a:lnTo>
                    <a:pt x="0" y="0"/>
                  </a:lnTo>
                  <a:lnTo>
                    <a:pt x="13290" y="9212"/>
                  </a:lnTo>
                  <a:close/>
                  <a:moveTo>
                    <a:pt x="90709" y="149763"/>
                  </a:moveTo>
                  <a:lnTo>
                    <a:pt x="47847" y="70018"/>
                  </a:lnTo>
                  <a:lnTo>
                    <a:pt x="58479" y="40536"/>
                  </a:lnTo>
                  <a:lnTo>
                    <a:pt x="114842" y="796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6" name="Forme libre : forme 1285">
              <a:extLst>
                <a:ext uri="{FF2B5EF4-FFF2-40B4-BE49-F238E27FC236}">
                  <a16:creationId xmlns="" xmlns:a16="http://schemas.microsoft.com/office/drawing/2014/main" id="{8AED8A80-C2CB-4353-A4D6-B63B770DAFE6}"/>
                </a:ext>
              </a:extLst>
            </p:cNvPr>
            <p:cNvSpPr/>
            <p:nvPr/>
          </p:nvSpPr>
          <p:spPr>
            <a:xfrm rot="8716295">
              <a:off x="8858304" y="4924131"/>
              <a:ext cx="290644" cy="300328"/>
            </a:xfrm>
            <a:custGeom>
              <a:avLst/>
              <a:gdLst>
                <a:gd name="connsiteX0" fmla="*/ 25298 w 290644"/>
                <a:gd name="connsiteY0" fmla="*/ 270737 h 300328"/>
                <a:gd name="connsiteX1" fmla="*/ 1 w 290644"/>
                <a:gd name="connsiteY1" fmla="*/ 169541 h 300328"/>
                <a:gd name="connsiteX2" fmla="*/ 0 w 290644"/>
                <a:gd name="connsiteY2" fmla="*/ 113409 h 300328"/>
                <a:gd name="connsiteX3" fmla="*/ 78612 w 290644"/>
                <a:gd name="connsiteY3" fmla="*/ 0 h 300328"/>
                <a:gd name="connsiteX4" fmla="*/ 79427 w 290644"/>
                <a:gd name="connsiteY4" fmla="*/ 113648 h 300328"/>
                <a:gd name="connsiteX5" fmla="*/ 93547 w 290644"/>
                <a:gd name="connsiteY5" fmla="*/ 211314 h 300328"/>
                <a:gd name="connsiteX6" fmla="*/ 164149 w 290644"/>
                <a:gd name="connsiteY6" fmla="*/ 250145 h 300328"/>
                <a:gd name="connsiteX7" fmla="*/ 217100 w 290644"/>
                <a:gd name="connsiteY7" fmla="*/ 240732 h 300328"/>
                <a:gd name="connsiteX8" fmla="*/ 289467 w 290644"/>
                <a:gd name="connsiteY8" fmla="*/ 211314 h 300328"/>
                <a:gd name="connsiteX9" fmla="*/ 290643 w 290644"/>
                <a:gd name="connsiteY9" fmla="*/ 218962 h 300328"/>
                <a:gd name="connsiteX10" fmla="*/ 290644 w 290644"/>
                <a:gd name="connsiteY10" fmla="*/ 224846 h 300328"/>
                <a:gd name="connsiteX11" fmla="*/ 97666 w 290644"/>
                <a:gd name="connsiteY11" fmla="*/ 300154 h 300328"/>
                <a:gd name="connsiteX12" fmla="*/ 25298 w 290644"/>
                <a:gd name="connsiteY12" fmla="*/ 270737 h 3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00328">
                  <a:moveTo>
                    <a:pt x="25298" y="270737"/>
                  </a:moveTo>
                  <a:cubicBezTo>
                    <a:pt x="5295" y="251321"/>
                    <a:pt x="0" y="217786"/>
                    <a:pt x="1" y="169541"/>
                  </a:cubicBezTo>
                  <a:lnTo>
                    <a:pt x="0" y="113409"/>
                  </a:lnTo>
                  <a:lnTo>
                    <a:pt x="78612" y="0"/>
                  </a:lnTo>
                  <a:lnTo>
                    <a:pt x="79427" y="113648"/>
                  </a:lnTo>
                  <a:cubicBezTo>
                    <a:pt x="77662" y="146596"/>
                    <a:pt x="82956" y="180131"/>
                    <a:pt x="93547" y="211314"/>
                  </a:cubicBezTo>
                  <a:cubicBezTo>
                    <a:pt x="102961" y="237201"/>
                    <a:pt x="127083" y="250145"/>
                    <a:pt x="164149" y="250145"/>
                  </a:cubicBezTo>
                  <a:cubicBezTo>
                    <a:pt x="182388" y="249557"/>
                    <a:pt x="200038" y="246026"/>
                    <a:pt x="217100" y="240732"/>
                  </a:cubicBezTo>
                  <a:cubicBezTo>
                    <a:pt x="241810" y="233083"/>
                    <a:pt x="265932" y="223080"/>
                    <a:pt x="289467" y="211314"/>
                  </a:cubicBezTo>
                  <a:cubicBezTo>
                    <a:pt x="290055" y="213668"/>
                    <a:pt x="290643" y="216609"/>
                    <a:pt x="290643" y="218962"/>
                  </a:cubicBezTo>
                  <a:lnTo>
                    <a:pt x="290644" y="224846"/>
                  </a:lnTo>
                  <a:cubicBezTo>
                    <a:pt x="228278" y="278385"/>
                    <a:pt x="146498" y="297213"/>
                    <a:pt x="97666" y="300154"/>
                  </a:cubicBezTo>
                  <a:cubicBezTo>
                    <a:pt x="70602" y="301920"/>
                    <a:pt x="44126" y="290152"/>
                    <a:pt x="25298" y="270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7" name="Forme libre : forme 1286">
              <a:extLst>
                <a:ext uri="{FF2B5EF4-FFF2-40B4-BE49-F238E27FC236}">
                  <a16:creationId xmlns="" xmlns:a16="http://schemas.microsoft.com/office/drawing/2014/main" id="{F6434F03-7136-449A-AE8B-69AAC2772741}"/>
                </a:ext>
              </a:extLst>
            </p:cNvPr>
            <p:cNvSpPr/>
            <p:nvPr/>
          </p:nvSpPr>
          <p:spPr>
            <a:xfrm rot="8716295">
              <a:off x="8680393" y="3860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8" name="Forme libre : forme 1287">
              <a:extLst>
                <a:ext uri="{FF2B5EF4-FFF2-40B4-BE49-F238E27FC236}">
                  <a16:creationId xmlns="" xmlns:a16="http://schemas.microsoft.com/office/drawing/2014/main" id="{18FA482F-B79B-416B-B433-51E98289C96F}"/>
                </a:ext>
              </a:extLst>
            </p:cNvPr>
            <p:cNvSpPr/>
            <p:nvPr/>
          </p:nvSpPr>
          <p:spPr>
            <a:xfrm rot="8716295">
              <a:off x="8769785" y="38898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9" name="Forme libre : forme 1288">
              <a:extLst>
                <a:ext uri="{FF2B5EF4-FFF2-40B4-BE49-F238E27FC236}">
                  <a16:creationId xmlns="" xmlns:a16="http://schemas.microsoft.com/office/drawing/2014/main" id="{0633B816-D2AD-461A-8DC1-A0C291E15BED}"/>
                </a:ext>
              </a:extLst>
            </p:cNvPr>
            <p:cNvSpPr/>
            <p:nvPr/>
          </p:nvSpPr>
          <p:spPr>
            <a:xfrm rot="8716295">
              <a:off x="8724935" y="38035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0" name="Forme libre : forme 1289">
              <a:extLst>
                <a:ext uri="{FF2B5EF4-FFF2-40B4-BE49-F238E27FC236}">
                  <a16:creationId xmlns="" xmlns:a16="http://schemas.microsoft.com/office/drawing/2014/main" id="{6AEF1F62-3BB3-42AF-9ABA-6922472D9D4C}"/>
                </a:ext>
              </a:extLst>
            </p:cNvPr>
            <p:cNvSpPr/>
            <p:nvPr/>
          </p:nvSpPr>
          <p:spPr>
            <a:xfrm rot="8716295">
              <a:off x="8568159" y="39491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1" name="Forme libre : forme 1290">
              <a:extLst>
                <a:ext uri="{FF2B5EF4-FFF2-40B4-BE49-F238E27FC236}">
                  <a16:creationId xmlns="" xmlns:a16="http://schemas.microsoft.com/office/drawing/2014/main" id="{37A3E740-A35C-49B8-BCA6-B63F53924CD9}"/>
                </a:ext>
              </a:extLst>
            </p:cNvPr>
            <p:cNvSpPr/>
            <p:nvPr/>
          </p:nvSpPr>
          <p:spPr>
            <a:xfrm rot="8716295">
              <a:off x="8443256" y="37404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2" name="Forme libre : forme 1291">
              <a:extLst>
                <a:ext uri="{FF2B5EF4-FFF2-40B4-BE49-F238E27FC236}">
                  <a16:creationId xmlns="" xmlns:a16="http://schemas.microsoft.com/office/drawing/2014/main" id="{4BC6A6C6-3506-4720-B433-50EBFD398AB2}"/>
                </a:ext>
              </a:extLst>
            </p:cNvPr>
            <p:cNvSpPr/>
            <p:nvPr/>
          </p:nvSpPr>
          <p:spPr>
            <a:xfrm rot="8716295">
              <a:off x="8431204" y="36016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3" name="Forme libre : forme 1292">
              <a:extLst>
                <a:ext uri="{FF2B5EF4-FFF2-40B4-BE49-F238E27FC236}">
                  <a16:creationId xmlns="" xmlns:a16="http://schemas.microsoft.com/office/drawing/2014/main" id="{856A2550-AA18-418C-9080-EC3036E4F436}"/>
                </a:ext>
              </a:extLst>
            </p:cNvPr>
            <p:cNvSpPr/>
            <p:nvPr/>
          </p:nvSpPr>
          <p:spPr>
            <a:xfrm rot="8716295">
              <a:off x="8658337" y="39900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4" name="Forme libre : forme 1293">
              <a:extLst>
                <a:ext uri="{FF2B5EF4-FFF2-40B4-BE49-F238E27FC236}">
                  <a16:creationId xmlns="" xmlns:a16="http://schemas.microsoft.com/office/drawing/2014/main" id="{D5235751-C722-4643-BB69-A63D9B7E2C7F}"/>
                </a:ext>
              </a:extLst>
            </p:cNvPr>
            <p:cNvSpPr/>
            <p:nvPr/>
          </p:nvSpPr>
          <p:spPr>
            <a:xfrm rot="8716295">
              <a:off x="8968661" y="3610682"/>
              <a:ext cx="142168" cy="232388"/>
            </a:xfrm>
            <a:custGeom>
              <a:avLst/>
              <a:gdLst>
                <a:gd name="connsiteX0" fmla="*/ 81109 w 142168"/>
                <a:gd name="connsiteY0" fmla="*/ 232388 h 232388"/>
                <a:gd name="connsiteX1" fmla="*/ 81108 w 142168"/>
                <a:gd name="connsiteY1" fmla="*/ 69717 h 232388"/>
                <a:gd name="connsiteX2" fmla="*/ 81108 w 142168"/>
                <a:gd name="connsiteY2" fmla="*/ 65615 h 232388"/>
                <a:gd name="connsiteX3" fmla="*/ 60603 w 142168"/>
                <a:gd name="connsiteY3" fmla="*/ 50123 h 232388"/>
                <a:gd name="connsiteX4" fmla="*/ 0 w 142168"/>
                <a:gd name="connsiteY4" fmla="*/ 50123 h 232388"/>
                <a:gd name="connsiteX5" fmla="*/ 0 w 142168"/>
                <a:gd name="connsiteY5" fmla="*/ 35740 h 232388"/>
                <a:gd name="connsiteX6" fmla="*/ 24774 w 142168"/>
                <a:gd name="connsiteY6" fmla="*/ 0 h 232388"/>
                <a:gd name="connsiteX7" fmla="*/ 85210 w 142168"/>
                <a:gd name="connsiteY7" fmla="*/ 0 h 232388"/>
                <a:gd name="connsiteX8" fmla="*/ 142168 w 142168"/>
                <a:gd name="connsiteY8" fmla="*/ 50123 h 232388"/>
                <a:gd name="connsiteX9" fmla="*/ 142167 w 142168"/>
                <a:gd name="connsiteY9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168" h="232388">
                  <a:moveTo>
                    <a:pt x="81109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35740"/>
                  </a:lnTo>
                  <a:lnTo>
                    <a:pt x="24774" y="0"/>
                  </a:lnTo>
                  <a:lnTo>
                    <a:pt x="85210" y="0"/>
                  </a:lnTo>
                  <a:cubicBezTo>
                    <a:pt x="122118" y="0"/>
                    <a:pt x="142167" y="15949"/>
                    <a:pt x="142168" y="50123"/>
                  </a:cubicBez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5" name="Forme libre : forme 1294">
              <a:extLst>
                <a:ext uri="{FF2B5EF4-FFF2-40B4-BE49-F238E27FC236}">
                  <a16:creationId xmlns="" xmlns:a16="http://schemas.microsoft.com/office/drawing/2014/main" id="{85A06E5C-7F12-4A00-B7C2-0D110DC8B17B}"/>
                </a:ext>
              </a:extLst>
            </p:cNvPr>
            <p:cNvSpPr/>
            <p:nvPr/>
          </p:nvSpPr>
          <p:spPr>
            <a:xfrm rot="8716295">
              <a:off x="9109023" y="3840461"/>
              <a:ext cx="57223" cy="60210"/>
            </a:xfrm>
            <a:custGeom>
              <a:avLst/>
              <a:gdLst>
                <a:gd name="connsiteX0" fmla="*/ 0 w 57223"/>
                <a:gd name="connsiteY0" fmla="*/ 60210 h 60210"/>
                <a:gd name="connsiteX1" fmla="*/ 41735 w 57223"/>
                <a:gd name="connsiteY1" fmla="*/ 0 h 60210"/>
                <a:gd name="connsiteX2" fmla="*/ 57223 w 57223"/>
                <a:gd name="connsiteY2" fmla="*/ 50920 h 60210"/>
                <a:gd name="connsiteX3" fmla="*/ 57223 w 57223"/>
                <a:gd name="connsiteY3" fmla="*/ 56844 h 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23" h="60210">
                  <a:moveTo>
                    <a:pt x="0" y="60210"/>
                  </a:moveTo>
                  <a:lnTo>
                    <a:pt x="41735" y="0"/>
                  </a:lnTo>
                  <a:lnTo>
                    <a:pt x="57223" y="50920"/>
                  </a:lnTo>
                  <a:lnTo>
                    <a:pt x="57223" y="568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6" name="Forme libre : forme 1295">
              <a:extLst>
                <a:ext uri="{FF2B5EF4-FFF2-40B4-BE49-F238E27FC236}">
                  <a16:creationId xmlns="" xmlns:a16="http://schemas.microsoft.com/office/drawing/2014/main" id="{1252EC58-9E57-4107-B2FC-C59BA27CE7DF}"/>
                </a:ext>
              </a:extLst>
            </p:cNvPr>
            <p:cNvSpPr/>
            <p:nvPr/>
          </p:nvSpPr>
          <p:spPr>
            <a:xfrm rot="8716295">
              <a:off x="8857258" y="36989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7" name="Forme libre : forme 1296">
              <a:extLst>
                <a:ext uri="{FF2B5EF4-FFF2-40B4-BE49-F238E27FC236}">
                  <a16:creationId xmlns="" xmlns:a16="http://schemas.microsoft.com/office/drawing/2014/main" id="{1954E87D-9885-4B97-8ACC-9DDD71F1F192}"/>
                </a:ext>
              </a:extLst>
            </p:cNvPr>
            <p:cNvSpPr/>
            <p:nvPr/>
          </p:nvSpPr>
          <p:spPr>
            <a:xfrm rot="8716295">
              <a:off x="8732356" y="34902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8" name="Forme libre : forme 1297">
              <a:extLst>
                <a:ext uri="{FF2B5EF4-FFF2-40B4-BE49-F238E27FC236}">
                  <a16:creationId xmlns="" xmlns:a16="http://schemas.microsoft.com/office/drawing/2014/main" id="{7DA0C229-B685-46FD-A282-2DDCFCEDAB1D}"/>
                </a:ext>
              </a:extLst>
            </p:cNvPr>
            <p:cNvSpPr/>
            <p:nvPr/>
          </p:nvSpPr>
          <p:spPr>
            <a:xfrm rot="8716295">
              <a:off x="8947436" y="37399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9" name="Forme libre : forme 1298">
              <a:extLst>
                <a:ext uri="{FF2B5EF4-FFF2-40B4-BE49-F238E27FC236}">
                  <a16:creationId xmlns="" xmlns:a16="http://schemas.microsoft.com/office/drawing/2014/main" id="{E583C73B-C59E-4715-A88F-1B25FEE34388}"/>
                </a:ext>
              </a:extLst>
            </p:cNvPr>
            <p:cNvSpPr/>
            <p:nvPr/>
          </p:nvSpPr>
          <p:spPr>
            <a:xfrm rot="8716295">
              <a:off x="8705985" y="35903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0" name="Forme libre : forme 1299">
              <a:extLst>
                <a:ext uri="{FF2B5EF4-FFF2-40B4-BE49-F238E27FC236}">
                  <a16:creationId xmlns="" xmlns:a16="http://schemas.microsoft.com/office/drawing/2014/main" id="{38178581-3BEA-4A48-A870-1DDB85404FFE}"/>
                </a:ext>
              </a:extLst>
            </p:cNvPr>
            <p:cNvSpPr/>
            <p:nvPr/>
          </p:nvSpPr>
          <p:spPr>
            <a:xfrm rot="7484129">
              <a:off x="9046498" y="3963386"/>
              <a:ext cx="145510" cy="161114"/>
            </a:xfrm>
            <a:custGeom>
              <a:avLst/>
              <a:gdLst>
                <a:gd name="connsiteX0" fmla="*/ 115849 w 145510"/>
                <a:gd name="connsiteY0" fmla="*/ 20564 h 161114"/>
                <a:gd name="connsiteX1" fmla="*/ 145509 w 145510"/>
                <a:gd name="connsiteY1" fmla="*/ 0 h 161114"/>
                <a:gd name="connsiteX2" fmla="*/ 145510 w 145510"/>
                <a:gd name="connsiteY2" fmla="*/ 20564 h 161114"/>
                <a:gd name="connsiteX3" fmla="*/ 32372 w 145510"/>
                <a:gd name="connsiteY3" fmla="*/ 161114 h 161114"/>
                <a:gd name="connsiteX4" fmla="*/ 0 w 145510"/>
                <a:gd name="connsiteY4" fmla="*/ 100888 h 161114"/>
                <a:gd name="connsiteX5" fmla="*/ 69714 w 145510"/>
                <a:gd name="connsiteY5" fmla="*/ 52552 h 16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10" h="161114">
                  <a:moveTo>
                    <a:pt x="115849" y="20564"/>
                  </a:moveTo>
                  <a:lnTo>
                    <a:pt x="145509" y="0"/>
                  </a:lnTo>
                  <a:lnTo>
                    <a:pt x="145510" y="20564"/>
                  </a:lnTo>
                  <a:close/>
                  <a:moveTo>
                    <a:pt x="32372" y="161114"/>
                  </a:moveTo>
                  <a:lnTo>
                    <a:pt x="0" y="100888"/>
                  </a:lnTo>
                  <a:lnTo>
                    <a:pt x="69714" y="52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1" name="Forme libre : forme 1300">
              <a:extLst>
                <a:ext uri="{FF2B5EF4-FFF2-40B4-BE49-F238E27FC236}">
                  <a16:creationId xmlns="" xmlns:a16="http://schemas.microsoft.com/office/drawing/2014/main" id="{2DF0D885-AE91-4D82-A22C-467632822CD4}"/>
                </a:ext>
              </a:extLst>
            </p:cNvPr>
            <p:cNvSpPr/>
            <p:nvPr/>
          </p:nvSpPr>
          <p:spPr>
            <a:xfrm rot="8716295">
              <a:off x="9047721" y="36327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2" name="Forme libre : forme 1301">
              <a:extLst>
                <a:ext uri="{FF2B5EF4-FFF2-40B4-BE49-F238E27FC236}">
                  <a16:creationId xmlns="" xmlns:a16="http://schemas.microsoft.com/office/drawing/2014/main" id="{33C52D86-EED4-4053-8849-8D331CAB4CF0}"/>
                </a:ext>
              </a:extLst>
            </p:cNvPr>
            <p:cNvSpPr/>
            <p:nvPr/>
          </p:nvSpPr>
          <p:spPr>
            <a:xfrm rot="8716295">
              <a:off x="8903560" y="45202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3" name="Forme libre : forme 1302">
              <a:extLst>
                <a:ext uri="{FF2B5EF4-FFF2-40B4-BE49-F238E27FC236}">
                  <a16:creationId xmlns="" xmlns:a16="http://schemas.microsoft.com/office/drawing/2014/main" id="{0AC4DA6A-C1AB-4D56-874A-91BC5CE716BE}"/>
                </a:ext>
              </a:extLst>
            </p:cNvPr>
            <p:cNvSpPr/>
            <p:nvPr/>
          </p:nvSpPr>
          <p:spPr>
            <a:xfrm rot="8716295">
              <a:off x="8995011" y="4560813"/>
              <a:ext cx="209150" cy="252972"/>
            </a:xfrm>
            <a:custGeom>
              <a:avLst/>
              <a:gdLst>
                <a:gd name="connsiteX0" fmla="*/ 147180 w 209150"/>
                <a:gd name="connsiteY0" fmla="*/ 96224 h 252972"/>
                <a:gd name="connsiteX1" fmla="*/ 147180 w 209150"/>
                <a:gd name="connsiteY1" fmla="*/ 79820 h 252972"/>
                <a:gd name="connsiteX2" fmla="*/ 113461 w 209150"/>
                <a:gd name="connsiteY2" fmla="*/ 38355 h 252972"/>
                <a:gd name="connsiteX3" fmla="*/ 111078 w 209150"/>
                <a:gd name="connsiteY3" fmla="*/ 39142 h 252972"/>
                <a:gd name="connsiteX4" fmla="*/ 138210 w 209150"/>
                <a:gd name="connsiteY4" fmla="*/ 0 h 252972"/>
                <a:gd name="connsiteX5" fmla="*/ 189158 w 209150"/>
                <a:gd name="connsiteY5" fmla="*/ 20925 h 252972"/>
                <a:gd name="connsiteX6" fmla="*/ 209150 w 209150"/>
                <a:gd name="connsiteY6" fmla="*/ 86655 h 252972"/>
                <a:gd name="connsiteX7" fmla="*/ 209150 w 209150"/>
                <a:gd name="connsiteY7" fmla="*/ 92579 h 252972"/>
                <a:gd name="connsiteX8" fmla="*/ 0 w 209150"/>
                <a:gd name="connsiteY8" fmla="*/ 252972 h 252972"/>
                <a:gd name="connsiteX9" fmla="*/ 0 w 209150"/>
                <a:gd name="connsiteY9" fmla="*/ 199389 h 252972"/>
                <a:gd name="connsiteX10" fmla="*/ 62137 w 209150"/>
                <a:gd name="connsiteY10" fmla="*/ 109748 h 252972"/>
                <a:gd name="connsiteX11" fmla="*/ 60149 w 209150"/>
                <a:gd name="connsiteY11" fmla="*/ 125842 h 252972"/>
                <a:gd name="connsiteX12" fmla="*/ 60149 w 209150"/>
                <a:gd name="connsiteY12" fmla="*/ 211963 h 25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50" h="252972">
                  <a:moveTo>
                    <a:pt x="147180" y="96224"/>
                  </a:moveTo>
                  <a:lnTo>
                    <a:pt x="147180" y="79820"/>
                  </a:lnTo>
                  <a:cubicBezTo>
                    <a:pt x="147180" y="55214"/>
                    <a:pt x="133055" y="38354"/>
                    <a:pt x="113461" y="38355"/>
                  </a:cubicBezTo>
                  <a:lnTo>
                    <a:pt x="111078" y="39142"/>
                  </a:lnTo>
                  <a:lnTo>
                    <a:pt x="138210" y="0"/>
                  </a:lnTo>
                  <a:lnTo>
                    <a:pt x="189158" y="20925"/>
                  </a:lnTo>
                  <a:cubicBezTo>
                    <a:pt x="202088" y="36076"/>
                    <a:pt x="209150" y="58404"/>
                    <a:pt x="209150" y="86655"/>
                  </a:cubicBezTo>
                  <a:lnTo>
                    <a:pt x="209150" y="92579"/>
                  </a:lnTo>
                  <a:close/>
                  <a:moveTo>
                    <a:pt x="0" y="252972"/>
                  </a:moveTo>
                  <a:lnTo>
                    <a:pt x="0" y="199389"/>
                  </a:lnTo>
                  <a:lnTo>
                    <a:pt x="62137" y="109748"/>
                  </a:lnTo>
                  <a:lnTo>
                    <a:pt x="60149" y="125842"/>
                  </a:lnTo>
                  <a:lnTo>
                    <a:pt x="60149" y="2119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4" name="Forme libre : forme 1303">
              <a:extLst>
                <a:ext uri="{FF2B5EF4-FFF2-40B4-BE49-F238E27FC236}">
                  <a16:creationId xmlns="" xmlns:a16="http://schemas.microsoft.com/office/drawing/2014/main" id="{46EFB273-913D-41A4-BE13-A8E412E897AD}"/>
                </a:ext>
              </a:extLst>
            </p:cNvPr>
            <p:cNvSpPr/>
            <p:nvPr/>
          </p:nvSpPr>
          <p:spPr>
            <a:xfrm rot="8716295">
              <a:off x="8948102" y="44632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5" name="Forme libre : forme 1304">
              <a:extLst>
                <a:ext uri="{FF2B5EF4-FFF2-40B4-BE49-F238E27FC236}">
                  <a16:creationId xmlns="" xmlns:a16="http://schemas.microsoft.com/office/drawing/2014/main" id="{C8AFD01E-66A1-4775-A3BB-2B5B572FDEF5}"/>
                </a:ext>
              </a:extLst>
            </p:cNvPr>
            <p:cNvSpPr/>
            <p:nvPr/>
          </p:nvSpPr>
          <p:spPr>
            <a:xfrm rot="8716295">
              <a:off x="8791326" y="46088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6" name="Forme libre : forme 1305">
              <a:extLst>
                <a:ext uri="{FF2B5EF4-FFF2-40B4-BE49-F238E27FC236}">
                  <a16:creationId xmlns="" xmlns:a16="http://schemas.microsoft.com/office/drawing/2014/main" id="{C962FDB1-0DD4-43C1-8205-DE0798092D1A}"/>
                </a:ext>
              </a:extLst>
            </p:cNvPr>
            <p:cNvSpPr/>
            <p:nvPr/>
          </p:nvSpPr>
          <p:spPr>
            <a:xfrm rot="8716295">
              <a:off x="8666423" y="44001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7" name="Forme libre : forme 1306">
              <a:extLst>
                <a:ext uri="{FF2B5EF4-FFF2-40B4-BE49-F238E27FC236}">
                  <a16:creationId xmlns="" xmlns:a16="http://schemas.microsoft.com/office/drawing/2014/main" id="{0480D47A-1697-4D7E-813B-FF226D47F8DF}"/>
                </a:ext>
              </a:extLst>
            </p:cNvPr>
            <p:cNvSpPr/>
            <p:nvPr/>
          </p:nvSpPr>
          <p:spPr>
            <a:xfrm rot="8716295">
              <a:off x="8654371" y="42613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8" name="Forme libre : forme 1307">
              <a:extLst>
                <a:ext uri="{FF2B5EF4-FFF2-40B4-BE49-F238E27FC236}">
                  <a16:creationId xmlns="" xmlns:a16="http://schemas.microsoft.com/office/drawing/2014/main" id="{65904141-C75F-433C-BE0F-46087197E036}"/>
                </a:ext>
              </a:extLst>
            </p:cNvPr>
            <p:cNvSpPr/>
            <p:nvPr/>
          </p:nvSpPr>
          <p:spPr>
            <a:xfrm rot="8716295">
              <a:off x="8881504" y="46497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9" name="Forme libre : forme 1308">
              <a:extLst>
                <a:ext uri="{FF2B5EF4-FFF2-40B4-BE49-F238E27FC236}">
                  <a16:creationId xmlns="" xmlns:a16="http://schemas.microsoft.com/office/drawing/2014/main" id="{A0CD19D0-7C1F-40D5-AA23-F68A2F38F994}"/>
                </a:ext>
              </a:extLst>
            </p:cNvPr>
            <p:cNvSpPr/>
            <p:nvPr/>
          </p:nvSpPr>
          <p:spPr>
            <a:xfrm rot="8716295">
              <a:off x="9080425" y="43586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0" name="Forme libre : forme 1309">
              <a:extLst>
                <a:ext uri="{FF2B5EF4-FFF2-40B4-BE49-F238E27FC236}">
                  <a16:creationId xmlns="" xmlns:a16="http://schemas.microsoft.com/office/drawing/2014/main" id="{81CE2624-1FCB-48DB-8B92-3586C59F8F57}"/>
                </a:ext>
              </a:extLst>
            </p:cNvPr>
            <p:cNvSpPr/>
            <p:nvPr/>
          </p:nvSpPr>
          <p:spPr>
            <a:xfrm rot="8716295">
              <a:off x="9127247" y="4438294"/>
              <a:ext cx="21643" cy="52047"/>
            </a:xfrm>
            <a:custGeom>
              <a:avLst/>
              <a:gdLst>
                <a:gd name="connsiteX0" fmla="*/ 21643 w 21643"/>
                <a:gd name="connsiteY0" fmla="*/ 52047 h 52047"/>
                <a:gd name="connsiteX1" fmla="*/ 0 w 21643"/>
                <a:gd name="connsiteY1" fmla="*/ 31224 h 52047"/>
                <a:gd name="connsiteX2" fmla="*/ 21643 w 21643"/>
                <a:gd name="connsiteY2" fmla="*/ 0 h 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3" h="52047">
                  <a:moveTo>
                    <a:pt x="21643" y="52047"/>
                  </a:moveTo>
                  <a:lnTo>
                    <a:pt x="0" y="31224"/>
                  </a:lnTo>
                  <a:lnTo>
                    <a:pt x="2164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1" name="Forme libre : forme 1310">
              <a:extLst>
                <a:ext uri="{FF2B5EF4-FFF2-40B4-BE49-F238E27FC236}">
                  <a16:creationId xmlns="" xmlns:a16="http://schemas.microsoft.com/office/drawing/2014/main" id="{31C12572-D0CA-4CC0-9BB5-4B6FE0704FA0}"/>
                </a:ext>
              </a:extLst>
            </p:cNvPr>
            <p:cNvSpPr/>
            <p:nvPr/>
          </p:nvSpPr>
          <p:spPr>
            <a:xfrm rot="8716295">
              <a:off x="8929152" y="42500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2" name="Forme libre : forme 1311">
              <a:extLst>
                <a:ext uri="{FF2B5EF4-FFF2-40B4-BE49-F238E27FC236}">
                  <a16:creationId xmlns="" xmlns:a16="http://schemas.microsoft.com/office/drawing/2014/main" id="{06FE0F28-DCFA-4771-A32B-AC14F208D6DB}"/>
                </a:ext>
              </a:extLst>
            </p:cNvPr>
            <p:cNvSpPr/>
            <p:nvPr/>
          </p:nvSpPr>
          <p:spPr>
            <a:xfrm rot="8716295">
              <a:off x="8017038" y="188150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3" name="Forme libre : forme 1312">
              <a:extLst>
                <a:ext uri="{FF2B5EF4-FFF2-40B4-BE49-F238E27FC236}">
                  <a16:creationId xmlns="" xmlns:a16="http://schemas.microsoft.com/office/drawing/2014/main" id="{03B42E83-510C-4BBE-9C20-B941145EA450}"/>
                </a:ext>
              </a:extLst>
            </p:cNvPr>
            <p:cNvSpPr/>
            <p:nvPr/>
          </p:nvSpPr>
          <p:spPr>
            <a:xfrm rot="8716295">
              <a:off x="8106430" y="191074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4" name="Forme libre : forme 1313">
              <a:extLst>
                <a:ext uri="{FF2B5EF4-FFF2-40B4-BE49-F238E27FC236}">
                  <a16:creationId xmlns="" xmlns:a16="http://schemas.microsoft.com/office/drawing/2014/main" id="{E67399C3-F788-46B5-AAA0-190EC08469BC}"/>
                </a:ext>
              </a:extLst>
            </p:cNvPr>
            <p:cNvSpPr/>
            <p:nvPr/>
          </p:nvSpPr>
          <p:spPr>
            <a:xfrm rot="8716295">
              <a:off x="8061580" y="182446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5" name="Forme libre : forme 1314">
              <a:extLst>
                <a:ext uri="{FF2B5EF4-FFF2-40B4-BE49-F238E27FC236}">
                  <a16:creationId xmlns="" xmlns:a16="http://schemas.microsoft.com/office/drawing/2014/main" id="{BD7D0800-7564-4656-8A63-156A029FB19B}"/>
                </a:ext>
              </a:extLst>
            </p:cNvPr>
            <p:cNvSpPr/>
            <p:nvPr/>
          </p:nvSpPr>
          <p:spPr>
            <a:xfrm rot="8716295">
              <a:off x="7904804" y="1970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6" name="Forme libre : forme 1315">
              <a:extLst>
                <a:ext uri="{FF2B5EF4-FFF2-40B4-BE49-F238E27FC236}">
                  <a16:creationId xmlns="" xmlns:a16="http://schemas.microsoft.com/office/drawing/2014/main" id="{E030DE09-FA2D-4210-A1C0-5CFD337D68EF}"/>
                </a:ext>
              </a:extLst>
            </p:cNvPr>
            <p:cNvSpPr/>
            <p:nvPr/>
          </p:nvSpPr>
          <p:spPr>
            <a:xfrm rot="8716295">
              <a:off x="7779901" y="1761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7" name="Forme libre : forme 1316">
              <a:extLst>
                <a:ext uri="{FF2B5EF4-FFF2-40B4-BE49-F238E27FC236}">
                  <a16:creationId xmlns="" xmlns:a16="http://schemas.microsoft.com/office/drawing/2014/main" id="{441C3211-E12F-43F5-818D-D86C03979435}"/>
                </a:ext>
              </a:extLst>
            </p:cNvPr>
            <p:cNvSpPr/>
            <p:nvPr/>
          </p:nvSpPr>
          <p:spPr>
            <a:xfrm rot="8716295">
              <a:off x="7767849" y="162259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8" name="Forme libre : forme 1317">
              <a:extLst>
                <a:ext uri="{FF2B5EF4-FFF2-40B4-BE49-F238E27FC236}">
                  <a16:creationId xmlns="" xmlns:a16="http://schemas.microsoft.com/office/drawing/2014/main" id="{C81B3DBB-390A-4D8F-BC6E-FD3ECDEE0BB0}"/>
                </a:ext>
              </a:extLst>
            </p:cNvPr>
            <p:cNvSpPr/>
            <p:nvPr/>
          </p:nvSpPr>
          <p:spPr>
            <a:xfrm rot="8716295">
              <a:off x="7994982" y="201100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9" name="Forme libre : forme 1318">
              <a:extLst>
                <a:ext uri="{FF2B5EF4-FFF2-40B4-BE49-F238E27FC236}">
                  <a16:creationId xmlns="" xmlns:a16="http://schemas.microsoft.com/office/drawing/2014/main" id="{BFAFB460-4ECD-40BE-A4EC-4006AC399A7C}"/>
                </a:ext>
              </a:extLst>
            </p:cNvPr>
            <p:cNvSpPr/>
            <p:nvPr/>
          </p:nvSpPr>
          <p:spPr>
            <a:xfrm rot="8716295">
              <a:off x="8306137" y="163135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0" name="Forme libre : forme 1319">
              <a:extLst>
                <a:ext uri="{FF2B5EF4-FFF2-40B4-BE49-F238E27FC236}">
                  <a16:creationId xmlns="" xmlns:a16="http://schemas.microsoft.com/office/drawing/2014/main" id="{7B541B2F-C4AD-4DCD-BCB5-5352D9CFB3ED}"/>
                </a:ext>
              </a:extLst>
            </p:cNvPr>
            <p:cNvSpPr/>
            <p:nvPr/>
          </p:nvSpPr>
          <p:spPr>
            <a:xfrm rot="8716295">
              <a:off x="8395529" y="166059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1" name="Forme libre : forme 1320">
              <a:extLst>
                <a:ext uri="{FF2B5EF4-FFF2-40B4-BE49-F238E27FC236}">
                  <a16:creationId xmlns="" xmlns:a16="http://schemas.microsoft.com/office/drawing/2014/main" id="{A45C4522-56D9-451A-9CF4-67FE5A5396B0}"/>
                </a:ext>
              </a:extLst>
            </p:cNvPr>
            <p:cNvSpPr/>
            <p:nvPr/>
          </p:nvSpPr>
          <p:spPr>
            <a:xfrm rot="8716295">
              <a:off x="8193903" y="171989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2" name="Forme libre : forme 1321">
              <a:extLst>
                <a:ext uri="{FF2B5EF4-FFF2-40B4-BE49-F238E27FC236}">
                  <a16:creationId xmlns="" xmlns:a16="http://schemas.microsoft.com/office/drawing/2014/main" id="{E7717817-0555-4B4B-895C-A33E36D53D8F}"/>
                </a:ext>
              </a:extLst>
            </p:cNvPr>
            <p:cNvSpPr/>
            <p:nvPr/>
          </p:nvSpPr>
          <p:spPr>
            <a:xfrm rot="8716295">
              <a:off x="8069001" y="151122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3" name="Forme libre : forme 1322">
              <a:extLst>
                <a:ext uri="{FF2B5EF4-FFF2-40B4-BE49-F238E27FC236}">
                  <a16:creationId xmlns="" xmlns:a16="http://schemas.microsoft.com/office/drawing/2014/main" id="{5BD4E83D-6535-4EE0-A9B7-D5185CFA466C}"/>
                </a:ext>
              </a:extLst>
            </p:cNvPr>
            <p:cNvSpPr/>
            <p:nvPr/>
          </p:nvSpPr>
          <p:spPr>
            <a:xfrm rot="8716295">
              <a:off x="8284081" y="176084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4" name="Forme libre : forme 1323">
              <a:extLst>
                <a:ext uri="{FF2B5EF4-FFF2-40B4-BE49-F238E27FC236}">
                  <a16:creationId xmlns="" xmlns:a16="http://schemas.microsoft.com/office/drawing/2014/main" id="{550B4B31-795C-4AC8-BA83-B9758B5300F7}"/>
                </a:ext>
              </a:extLst>
            </p:cNvPr>
            <p:cNvSpPr/>
            <p:nvPr/>
          </p:nvSpPr>
          <p:spPr>
            <a:xfrm rot="8716295">
              <a:off x="8042630" y="161124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5" name="Forme libre : forme 1324">
              <a:extLst>
                <a:ext uri="{FF2B5EF4-FFF2-40B4-BE49-F238E27FC236}">
                  <a16:creationId xmlns="" xmlns:a16="http://schemas.microsoft.com/office/drawing/2014/main" id="{7AE347C2-0FF0-43F2-9E07-9395DE30E665}"/>
                </a:ext>
              </a:extLst>
            </p:cNvPr>
            <p:cNvSpPr/>
            <p:nvPr/>
          </p:nvSpPr>
          <p:spPr>
            <a:xfrm rot="7484129">
              <a:off x="8389012" y="19522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6" name="Forme libre : forme 1325">
              <a:extLst>
                <a:ext uri="{FF2B5EF4-FFF2-40B4-BE49-F238E27FC236}">
                  <a16:creationId xmlns="" xmlns:a16="http://schemas.microsoft.com/office/drawing/2014/main" id="{D3A4F277-D48F-4980-838D-133EBFE3B58C}"/>
                </a:ext>
              </a:extLst>
            </p:cNvPr>
            <p:cNvSpPr/>
            <p:nvPr/>
          </p:nvSpPr>
          <p:spPr>
            <a:xfrm rot="13089394">
              <a:off x="8493832" y="191873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7" name="Forme libre : forme 1326">
              <a:extLst>
                <a:ext uri="{FF2B5EF4-FFF2-40B4-BE49-F238E27FC236}">
                  <a16:creationId xmlns="" xmlns:a16="http://schemas.microsoft.com/office/drawing/2014/main" id="{F44857BA-0E6D-444C-8130-0CFA8DA44B30}"/>
                </a:ext>
              </a:extLst>
            </p:cNvPr>
            <p:cNvSpPr/>
            <p:nvPr/>
          </p:nvSpPr>
          <p:spPr>
            <a:xfrm rot="8716295">
              <a:off x="8679417" y="172705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8" name="Forme libre : forme 1327">
              <a:extLst>
                <a:ext uri="{FF2B5EF4-FFF2-40B4-BE49-F238E27FC236}">
                  <a16:creationId xmlns="" xmlns:a16="http://schemas.microsoft.com/office/drawing/2014/main" id="{D4C84979-7E73-4B70-A159-042D83A98EA4}"/>
                </a:ext>
              </a:extLst>
            </p:cNvPr>
            <p:cNvSpPr/>
            <p:nvPr/>
          </p:nvSpPr>
          <p:spPr>
            <a:xfrm rot="8716295">
              <a:off x="8627612" y="162346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9" name="Forme libre : forme 1328">
              <a:extLst>
                <a:ext uri="{FF2B5EF4-FFF2-40B4-BE49-F238E27FC236}">
                  <a16:creationId xmlns="" xmlns:a16="http://schemas.microsoft.com/office/drawing/2014/main" id="{C1D10C79-BBC0-4738-9EE2-1E8709B72D7D}"/>
                </a:ext>
              </a:extLst>
            </p:cNvPr>
            <p:cNvSpPr/>
            <p:nvPr/>
          </p:nvSpPr>
          <p:spPr>
            <a:xfrm rot="8716295">
              <a:off x="8384366" y="165368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0" name="Forme libre : forme 1329">
              <a:extLst>
                <a:ext uri="{FF2B5EF4-FFF2-40B4-BE49-F238E27FC236}">
                  <a16:creationId xmlns="" xmlns:a16="http://schemas.microsoft.com/office/drawing/2014/main" id="{84968DC1-9DA6-4257-AB15-0940E818C029}"/>
                </a:ext>
              </a:extLst>
            </p:cNvPr>
            <p:cNvSpPr/>
            <p:nvPr/>
          </p:nvSpPr>
          <p:spPr>
            <a:xfrm rot="8716295">
              <a:off x="8561818" y="149443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1" name="Forme libre : forme 1330">
              <a:extLst>
                <a:ext uri="{FF2B5EF4-FFF2-40B4-BE49-F238E27FC236}">
                  <a16:creationId xmlns="" xmlns:a16="http://schemas.microsoft.com/office/drawing/2014/main" id="{259462E3-1804-418C-9BF0-9C34C3096E62}"/>
                </a:ext>
              </a:extLst>
            </p:cNvPr>
            <p:cNvSpPr/>
            <p:nvPr/>
          </p:nvSpPr>
          <p:spPr>
            <a:xfrm rot="8716295">
              <a:off x="7793871" y="122180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2" name="Forme libre : forme 1331">
              <a:extLst>
                <a:ext uri="{FF2B5EF4-FFF2-40B4-BE49-F238E27FC236}">
                  <a16:creationId xmlns="" xmlns:a16="http://schemas.microsoft.com/office/drawing/2014/main" id="{7B2E794A-058D-4204-8976-C2253563124B}"/>
                </a:ext>
              </a:extLst>
            </p:cNvPr>
            <p:cNvSpPr/>
            <p:nvPr/>
          </p:nvSpPr>
          <p:spPr>
            <a:xfrm rot="8716295">
              <a:off x="7883263" y="125104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3" name="Forme libre : forme 1332">
              <a:extLst>
                <a:ext uri="{FF2B5EF4-FFF2-40B4-BE49-F238E27FC236}">
                  <a16:creationId xmlns="" xmlns:a16="http://schemas.microsoft.com/office/drawing/2014/main" id="{31CF00F1-0460-4F25-BB21-EB3DEDFBD98D}"/>
                </a:ext>
              </a:extLst>
            </p:cNvPr>
            <p:cNvSpPr/>
            <p:nvPr/>
          </p:nvSpPr>
          <p:spPr>
            <a:xfrm rot="8716295">
              <a:off x="7838413" y="116476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4" name="Forme libre : forme 1333">
              <a:extLst>
                <a:ext uri="{FF2B5EF4-FFF2-40B4-BE49-F238E27FC236}">
                  <a16:creationId xmlns="" xmlns:a16="http://schemas.microsoft.com/office/drawing/2014/main" id="{BCBED745-150E-4526-8568-62C6BF9E77BE}"/>
                </a:ext>
              </a:extLst>
            </p:cNvPr>
            <p:cNvSpPr/>
            <p:nvPr/>
          </p:nvSpPr>
          <p:spPr>
            <a:xfrm rot="8716295">
              <a:off x="7681637" y="13103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5" name="Forme libre : forme 1334">
              <a:extLst>
                <a:ext uri="{FF2B5EF4-FFF2-40B4-BE49-F238E27FC236}">
                  <a16:creationId xmlns="" xmlns:a16="http://schemas.microsoft.com/office/drawing/2014/main" id="{4F66BBCB-B640-4584-ADDB-9A235DECC828}"/>
                </a:ext>
              </a:extLst>
            </p:cNvPr>
            <p:cNvSpPr/>
            <p:nvPr/>
          </p:nvSpPr>
          <p:spPr>
            <a:xfrm rot="8716295">
              <a:off x="7556734" y="110167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6" name="Forme libre : forme 1335">
              <a:extLst>
                <a:ext uri="{FF2B5EF4-FFF2-40B4-BE49-F238E27FC236}">
                  <a16:creationId xmlns="" xmlns:a16="http://schemas.microsoft.com/office/drawing/2014/main" id="{E6E36EEB-8827-4842-B89F-26523D1637B2}"/>
                </a:ext>
              </a:extLst>
            </p:cNvPr>
            <p:cNvSpPr/>
            <p:nvPr/>
          </p:nvSpPr>
          <p:spPr>
            <a:xfrm rot="8716295">
              <a:off x="7544682" y="96289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7" name="Forme libre : forme 1336">
              <a:extLst>
                <a:ext uri="{FF2B5EF4-FFF2-40B4-BE49-F238E27FC236}">
                  <a16:creationId xmlns="" xmlns:a16="http://schemas.microsoft.com/office/drawing/2014/main" id="{ECE47C5C-3D06-4911-A1DE-543CB20F5396}"/>
                </a:ext>
              </a:extLst>
            </p:cNvPr>
            <p:cNvSpPr/>
            <p:nvPr/>
          </p:nvSpPr>
          <p:spPr>
            <a:xfrm rot="8716295">
              <a:off x="7771815" y="135130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8" name="Forme libre : forme 1337">
              <a:extLst>
                <a:ext uri="{FF2B5EF4-FFF2-40B4-BE49-F238E27FC236}">
                  <a16:creationId xmlns="" xmlns:a16="http://schemas.microsoft.com/office/drawing/2014/main" id="{8CC68F11-D64D-4203-A8DD-898BE62FB0FE}"/>
                </a:ext>
              </a:extLst>
            </p:cNvPr>
            <p:cNvSpPr/>
            <p:nvPr/>
          </p:nvSpPr>
          <p:spPr>
            <a:xfrm rot="8716295">
              <a:off x="8082970" y="97165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9" name="Forme libre : forme 1338">
              <a:extLst>
                <a:ext uri="{FF2B5EF4-FFF2-40B4-BE49-F238E27FC236}">
                  <a16:creationId xmlns="" xmlns:a16="http://schemas.microsoft.com/office/drawing/2014/main" id="{1B97A536-69CC-493F-9F28-150068FA4CCA}"/>
                </a:ext>
              </a:extLst>
            </p:cNvPr>
            <p:cNvSpPr/>
            <p:nvPr/>
          </p:nvSpPr>
          <p:spPr>
            <a:xfrm rot="8716295">
              <a:off x="8172362" y="10008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0" name="Forme libre : forme 1339">
              <a:extLst>
                <a:ext uri="{FF2B5EF4-FFF2-40B4-BE49-F238E27FC236}">
                  <a16:creationId xmlns="" xmlns:a16="http://schemas.microsoft.com/office/drawing/2014/main" id="{CCB2D551-0206-4F5E-9C9A-7BFB60BB3657}"/>
                </a:ext>
              </a:extLst>
            </p:cNvPr>
            <p:cNvSpPr/>
            <p:nvPr/>
          </p:nvSpPr>
          <p:spPr>
            <a:xfrm rot="8716295">
              <a:off x="7970736" y="10601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1" name="Forme libre : forme 1340">
              <a:extLst>
                <a:ext uri="{FF2B5EF4-FFF2-40B4-BE49-F238E27FC236}">
                  <a16:creationId xmlns="" xmlns:a16="http://schemas.microsoft.com/office/drawing/2014/main" id="{9A449D56-39AF-4FEE-8AA3-483E9E2127DF}"/>
                </a:ext>
              </a:extLst>
            </p:cNvPr>
            <p:cNvSpPr/>
            <p:nvPr/>
          </p:nvSpPr>
          <p:spPr>
            <a:xfrm rot="8716295">
              <a:off x="7845834" y="85152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2" name="Forme libre : forme 1341">
              <a:extLst>
                <a:ext uri="{FF2B5EF4-FFF2-40B4-BE49-F238E27FC236}">
                  <a16:creationId xmlns="" xmlns:a16="http://schemas.microsoft.com/office/drawing/2014/main" id="{2C1F0455-4C7C-4E73-A620-001FD7ED9AB5}"/>
                </a:ext>
              </a:extLst>
            </p:cNvPr>
            <p:cNvSpPr/>
            <p:nvPr/>
          </p:nvSpPr>
          <p:spPr>
            <a:xfrm rot="8716295">
              <a:off x="8060914" y="110115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3" name="Forme libre : forme 1342">
              <a:extLst>
                <a:ext uri="{FF2B5EF4-FFF2-40B4-BE49-F238E27FC236}">
                  <a16:creationId xmlns="" xmlns:a16="http://schemas.microsoft.com/office/drawing/2014/main" id="{41DB3307-8152-4BE9-B762-06FE2A91823A}"/>
                </a:ext>
              </a:extLst>
            </p:cNvPr>
            <p:cNvSpPr/>
            <p:nvPr/>
          </p:nvSpPr>
          <p:spPr>
            <a:xfrm rot="8716295">
              <a:off x="7819463" y="95155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4" name="Forme libre : forme 1343">
              <a:extLst>
                <a:ext uri="{FF2B5EF4-FFF2-40B4-BE49-F238E27FC236}">
                  <a16:creationId xmlns="" xmlns:a16="http://schemas.microsoft.com/office/drawing/2014/main" id="{2DB83C87-A139-49A9-B6AB-1102034F7247}"/>
                </a:ext>
              </a:extLst>
            </p:cNvPr>
            <p:cNvSpPr/>
            <p:nvPr/>
          </p:nvSpPr>
          <p:spPr>
            <a:xfrm rot="7484129">
              <a:off x="8165845" y="129250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5" name="Forme libre : forme 1344">
              <a:extLst>
                <a:ext uri="{FF2B5EF4-FFF2-40B4-BE49-F238E27FC236}">
                  <a16:creationId xmlns="" xmlns:a16="http://schemas.microsoft.com/office/drawing/2014/main" id="{11C329AE-CBAF-4CCB-B99D-3F22C888BA7C}"/>
                </a:ext>
              </a:extLst>
            </p:cNvPr>
            <p:cNvSpPr/>
            <p:nvPr/>
          </p:nvSpPr>
          <p:spPr>
            <a:xfrm rot="13089394">
              <a:off x="8270665" y="125903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6" name="Forme libre : forme 1345">
              <a:extLst>
                <a:ext uri="{FF2B5EF4-FFF2-40B4-BE49-F238E27FC236}">
                  <a16:creationId xmlns="" xmlns:a16="http://schemas.microsoft.com/office/drawing/2014/main" id="{E706AB59-2595-41B4-8522-59590F4D9699}"/>
                </a:ext>
              </a:extLst>
            </p:cNvPr>
            <p:cNvSpPr/>
            <p:nvPr/>
          </p:nvSpPr>
          <p:spPr>
            <a:xfrm rot="8716295">
              <a:off x="8456250" y="106735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7" name="Forme libre : forme 1346">
              <a:extLst>
                <a:ext uri="{FF2B5EF4-FFF2-40B4-BE49-F238E27FC236}">
                  <a16:creationId xmlns="" xmlns:a16="http://schemas.microsoft.com/office/drawing/2014/main" id="{8B218DA3-4C20-417B-B0EF-ABDFE6AB8CC6}"/>
                </a:ext>
              </a:extLst>
            </p:cNvPr>
            <p:cNvSpPr/>
            <p:nvPr/>
          </p:nvSpPr>
          <p:spPr>
            <a:xfrm rot="8716295">
              <a:off x="8404445" y="9637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8" name="Forme libre : forme 1347">
              <a:extLst>
                <a:ext uri="{FF2B5EF4-FFF2-40B4-BE49-F238E27FC236}">
                  <a16:creationId xmlns="" xmlns:a16="http://schemas.microsoft.com/office/drawing/2014/main" id="{377AE419-7F42-4BED-883F-DE4817AED47F}"/>
                </a:ext>
              </a:extLst>
            </p:cNvPr>
            <p:cNvSpPr/>
            <p:nvPr/>
          </p:nvSpPr>
          <p:spPr>
            <a:xfrm rot="8716295">
              <a:off x="8161199" y="99398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9" name="Forme libre : forme 1348">
              <a:extLst>
                <a:ext uri="{FF2B5EF4-FFF2-40B4-BE49-F238E27FC236}">
                  <a16:creationId xmlns="" xmlns:a16="http://schemas.microsoft.com/office/drawing/2014/main" id="{7E83A637-26B0-46B8-8EFD-0E2059469BCD}"/>
                </a:ext>
              </a:extLst>
            </p:cNvPr>
            <p:cNvSpPr/>
            <p:nvPr/>
          </p:nvSpPr>
          <p:spPr>
            <a:xfrm rot="8716295">
              <a:off x="8338651" y="8347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0" name="Forme libre : forme 1349">
              <a:extLst>
                <a:ext uri="{FF2B5EF4-FFF2-40B4-BE49-F238E27FC236}">
                  <a16:creationId xmlns="" xmlns:a16="http://schemas.microsoft.com/office/drawing/2014/main" id="{C18F78D3-27CA-4FE7-8D10-288FCA710C52}"/>
                </a:ext>
              </a:extLst>
            </p:cNvPr>
            <p:cNvSpPr/>
            <p:nvPr/>
          </p:nvSpPr>
          <p:spPr>
            <a:xfrm rot="8716295">
              <a:off x="7574932" y="55974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1" name="Forme libre : forme 1350">
              <a:extLst>
                <a:ext uri="{FF2B5EF4-FFF2-40B4-BE49-F238E27FC236}">
                  <a16:creationId xmlns="" xmlns:a16="http://schemas.microsoft.com/office/drawing/2014/main" id="{A924F1C2-2B76-450B-9A77-8646D18AD03B}"/>
                </a:ext>
              </a:extLst>
            </p:cNvPr>
            <p:cNvSpPr/>
            <p:nvPr/>
          </p:nvSpPr>
          <p:spPr>
            <a:xfrm rot="8716295">
              <a:off x="7664324" y="58899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2" name="Forme libre : forme 1351">
              <a:extLst>
                <a:ext uri="{FF2B5EF4-FFF2-40B4-BE49-F238E27FC236}">
                  <a16:creationId xmlns="" xmlns:a16="http://schemas.microsoft.com/office/drawing/2014/main" id="{60DD2207-E931-4D7C-9A6C-4E56F5350FC4}"/>
                </a:ext>
              </a:extLst>
            </p:cNvPr>
            <p:cNvSpPr/>
            <p:nvPr/>
          </p:nvSpPr>
          <p:spPr>
            <a:xfrm rot="8716295">
              <a:off x="7619474" y="50271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3" name="Forme libre : forme 1352">
              <a:extLst>
                <a:ext uri="{FF2B5EF4-FFF2-40B4-BE49-F238E27FC236}">
                  <a16:creationId xmlns="" xmlns:a16="http://schemas.microsoft.com/office/drawing/2014/main" id="{689E2E49-7D57-46D6-AA9A-1A26E7895ACE}"/>
                </a:ext>
              </a:extLst>
            </p:cNvPr>
            <p:cNvSpPr/>
            <p:nvPr/>
          </p:nvSpPr>
          <p:spPr>
            <a:xfrm rot="8716295">
              <a:off x="7462698" y="64829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4" name="Forme libre : forme 1353">
              <a:extLst>
                <a:ext uri="{FF2B5EF4-FFF2-40B4-BE49-F238E27FC236}">
                  <a16:creationId xmlns="" xmlns:a16="http://schemas.microsoft.com/office/drawing/2014/main" id="{E762F27D-A5ED-44DC-B200-6B930738C39C}"/>
                </a:ext>
              </a:extLst>
            </p:cNvPr>
            <p:cNvSpPr/>
            <p:nvPr/>
          </p:nvSpPr>
          <p:spPr>
            <a:xfrm rot="8716295">
              <a:off x="7337795" y="439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5" name="Forme libre : forme 1354">
              <a:extLst>
                <a:ext uri="{FF2B5EF4-FFF2-40B4-BE49-F238E27FC236}">
                  <a16:creationId xmlns="" xmlns:a16="http://schemas.microsoft.com/office/drawing/2014/main" id="{CE2E4ED8-7B2D-48C9-B5B5-5ED6C2B0B006}"/>
                </a:ext>
              </a:extLst>
            </p:cNvPr>
            <p:cNvSpPr/>
            <p:nvPr/>
          </p:nvSpPr>
          <p:spPr>
            <a:xfrm rot="8716295">
              <a:off x="7325743" y="30083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6" name="Forme libre : forme 1355">
              <a:extLst>
                <a:ext uri="{FF2B5EF4-FFF2-40B4-BE49-F238E27FC236}">
                  <a16:creationId xmlns="" xmlns:a16="http://schemas.microsoft.com/office/drawing/2014/main" id="{9FB8DA68-5ABC-4DC0-834A-BDB943EA68FB}"/>
                </a:ext>
              </a:extLst>
            </p:cNvPr>
            <p:cNvSpPr/>
            <p:nvPr/>
          </p:nvSpPr>
          <p:spPr>
            <a:xfrm rot="8716295">
              <a:off x="7552876" y="68924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7" name="Forme libre : forme 1356">
              <a:extLst>
                <a:ext uri="{FF2B5EF4-FFF2-40B4-BE49-F238E27FC236}">
                  <a16:creationId xmlns="" xmlns:a16="http://schemas.microsoft.com/office/drawing/2014/main" id="{2532A1A1-AFF9-4E4A-AE61-85F94FA9A1F0}"/>
                </a:ext>
              </a:extLst>
            </p:cNvPr>
            <p:cNvSpPr/>
            <p:nvPr/>
          </p:nvSpPr>
          <p:spPr>
            <a:xfrm rot="8716295">
              <a:off x="7864031" y="30959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8" name="Forme libre : forme 1357">
              <a:extLst>
                <a:ext uri="{FF2B5EF4-FFF2-40B4-BE49-F238E27FC236}">
                  <a16:creationId xmlns="" xmlns:a16="http://schemas.microsoft.com/office/drawing/2014/main" id="{DED91229-5351-48DF-B7EF-4609E3893D59}"/>
                </a:ext>
              </a:extLst>
            </p:cNvPr>
            <p:cNvSpPr/>
            <p:nvPr/>
          </p:nvSpPr>
          <p:spPr>
            <a:xfrm rot="8716295">
              <a:off x="7953423" y="33883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9" name="Forme libre : forme 1358">
              <a:extLst>
                <a:ext uri="{FF2B5EF4-FFF2-40B4-BE49-F238E27FC236}">
                  <a16:creationId xmlns="" xmlns:a16="http://schemas.microsoft.com/office/drawing/2014/main" id="{F6DE1FE8-6182-462A-B540-3AB721D4880E}"/>
                </a:ext>
              </a:extLst>
            </p:cNvPr>
            <p:cNvSpPr/>
            <p:nvPr/>
          </p:nvSpPr>
          <p:spPr>
            <a:xfrm rot="8716295">
              <a:off x="7751797" y="39814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0" name="Forme libre : forme 1359">
              <a:extLst>
                <a:ext uri="{FF2B5EF4-FFF2-40B4-BE49-F238E27FC236}">
                  <a16:creationId xmlns="" xmlns:a16="http://schemas.microsoft.com/office/drawing/2014/main" id="{2928CCE2-867E-4FA8-A555-51BA581DB6E0}"/>
                </a:ext>
              </a:extLst>
            </p:cNvPr>
            <p:cNvSpPr/>
            <p:nvPr/>
          </p:nvSpPr>
          <p:spPr>
            <a:xfrm rot="8716295">
              <a:off x="7626895" y="189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1" name="Forme libre : forme 1360">
              <a:extLst>
                <a:ext uri="{FF2B5EF4-FFF2-40B4-BE49-F238E27FC236}">
                  <a16:creationId xmlns="" xmlns:a16="http://schemas.microsoft.com/office/drawing/2014/main" id="{055FDC26-CCE7-48FF-9A8C-B56F5E68D13A}"/>
                </a:ext>
              </a:extLst>
            </p:cNvPr>
            <p:cNvSpPr/>
            <p:nvPr/>
          </p:nvSpPr>
          <p:spPr>
            <a:xfrm rot="8716295">
              <a:off x="7841975" y="43909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2" name="Forme libre : forme 1361">
              <a:extLst>
                <a:ext uri="{FF2B5EF4-FFF2-40B4-BE49-F238E27FC236}">
                  <a16:creationId xmlns="" xmlns:a16="http://schemas.microsoft.com/office/drawing/2014/main" id="{988F6F8A-D004-4539-900F-79E6C75585ED}"/>
                </a:ext>
              </a:extLst>
            </p:cNvPr>
            <p:cNvSpPr/>
            <p:nvPr/>
          </p:nvSpPr>
          <p:spPr>
            <a:xfrm rot="8716295">
              <a:off x="7600524" y="28949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3" name="Forme libre : forme 1362">
              <a:extLst>
                <a:ext uri="{FF2B5EF4-FFF2-40B4-BE49-F238E27FC236}">
                  <a16:creationId xmlns="" xmlns:a16="http://schemas.microsoft.com/office/drawing/2014/main" id="{4FDA5393-01D2-4137-A7AE-DC3D20BA6CB3}"/>
                </a:ext>
              </a:extLst>
            </p:cNvPr>
            <p:cNvSpPr/>
            <p:nvPr/>
          </p:nvSpPr>
          <p:spPr>
            <a:xfrm rot="7484129">
              <a:off x="7946906" y="6304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4" name="Forme libre : forme 1363">
              <a:extLst>
                <a:ext uri="{FF2B5EF4-FFF2-40B4-BE49-F238E27FC236}">
                  <a16:creationId xmlns="" xmlns:a16="http://schemas.microsoft.com/office/drawing/2014/main" id="{B758289F-AE2B-40D9-A572-42C3517F5AA9}"/>
                </a:ext>
              </a:extLst>
            </p:cNvPr>
            <p:cNvSpPr/>
            <p:nvPr/>
          </p:nvSpPr>
          <p:spPr>
            <a:xfrm rot="13089394">
              <a:off x="8051726" y="59697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5" name="Forme libre : forme 1364">
              <a:extLst>
                <a:ext uri="{FF2B5EF4-FFF2-40B4-BE49-F238E27FC236}">
                  <a16:creationId xmlns="" xmlns:a16="http://schemas.microsoft.com/office/drawing/2014/main" id="{ED6E2519-7C8C-4C17-B032-71686AF10CAE}"/>
                </a:ext>
              </a:extLst>
            </p:cNvPr>
            <p:cNvSpPr/>
            <p:nvPr/>
          </p:nvSpPr>
          <p:spPr>
            <a:xfrm rot="8716295">
              <a:off x="8237311" y="40529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6" name="Forme libre : forme 1365">
              <a:extLst>
                <a:ext uri="{FF2B5EF4-FFF2-40B4-BE49-F238E27FC236}">
                  <a16:creationId xmlns="" xmlns:a16="http://schemas.microsoft.com/office/drawing/2014/main" id="{8B98362B-5544-455D-AD14-4D640A01A342}"/>
                </a:ext>
              </a:extLst>
            </p:cNvPr>
            <p:cNvSpPr/>
            <p:nvPr/>
          </p:nvSpPr>
          <p:spPr>
            <a:xfrm rot="8716295">
              <a:off x="8185506" y="301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7" name="Forme libre : forme 1366">
              <a:extLst>
                <a:ext uri="{FF2B5EF4-FFF2-40B4-BE49-F238E27FC236}">
                  <a16:creationId xmlns="" xmlns:a16="http://schemas.microsoft.com/office/drawing/2014/main" id="{25F3D004-02E6-4757-8DE0-F470300CA68C}"/>
                </a:ext>
              </a:extLst>
            </p:cNvPr>
            <p:cNvSpPr/>
            <p:nvPr/>
          </p:nvSpPr>
          <p:spPr>
            <a:xfrm rot="8716295">
              <a:off x="7942260" y="331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8" name="Forme libre : forme 1367">
              <a:extLst>
                <a:ext uri="{FF2B5EF4-FFF2-40B4-BE49-F238E27FC236}">
                  <a16:creationId xmlns="" xmlns:a16="http://schemas.microsoft.com/office/drawing/2014/main" id="{D4EFEE6B-69F7-42E4-9007-3A49D0282381}"/>
                </a:ext>
              </a:extLst>
            </p:cNvPr>
            <p:cNvSpPr/>
            <p:nvPr/>
          </p:nvSpPr>
          <p:spPr>
            <a:xfrm rot="8716295">
              <a:off x="8119712" y="172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9" name="Forme libre : forme 1368">
              <a:extLst>
                <a:ext uri="{FF2B5EF4-FFF2-40B4-BE49-F238E27FC236}">
                  <a16:creationId xmlns="" xmlns:a16="http://schemas.microsoft.com/office/drawing/2014/main" id="{AF4B2206-0455-407E-9842-620BA12D9F9F}"/>
                </a:ext>
              </a:extLst>
            </p:cNvPr>
            <p:cNvSpPr/>
            <p:nvPr/>
          </p:nvSpPr>
          <p:spPr>
            <a:xfrm rot="8716295">
              <a:off x="7366062" y="-56618"/>
              <a:ext cx="142168" cy="181024"/>
            </a:xfrm>
            <a:custGeom>
              <a:avLst/>
              <a:gdLst>
                <a:gd name="connsiteX0" fmla="*/ 142168 w 142168"/>
                <a:gd name="connsiteY0" fmla="*/ 181024 h 181024"/>
                <a:gd name="connsiteX1" fmla="*/ 81108 w 142168"/>
                <a:gd name="connsiteY1" fmla="*/ 138700 h 181024"/>
                <a:gd name="connsiteX2" fmla="*/ 81108 w 142168"/>
                <a:gd name="connsiteY2" fmla="*/ 69717 h 181024"/>
                <a:gd name="connsiteX3" fmla="*/ 81108 w 142168"/>
                <a:gd name="connsiteY3" fmla="*/ 65616 h 181024"/>
                <a:gd name="connsiteX4" fmla="*/ 60604 w 142168"/>
                <a:gd name="connsiteY4" fmla="*/ 50123 h 181024"/>
                <a:gd name="connsiteX5" fmla="*/ 0 w 142168"/>
                <a:gd name="connsiteY5" fmla="*/ 50123 h 181024"/>
                <a:gd name="connsiteX6" fmla="*/ 0 w 142168"/>
                <a:gd name="connsiteY6" fmla="*/ 0 h 181024"/>
                <a:gd name="connsiteX7" fmla="*/ 85209 w 142168"/>
                <a:gd name="connsiteY7" fmla="*/ 0 h 181024"/>
                <a:gd name="connsiteX8" fmla="*/ 142167 w 142168"/>
                <a:gd name="connsiteY8" fmla="*/ 50123 h 1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81024">
                  <a:moveTo>
                    <a:pt x="142168" y="181024"/>
                  </a:moveTo>
                  <a:lnTo>
                    <a:pt x="81108" y="13870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0" name="Forme libre : forme 1369">
              <a:extLst>
                <a:ext uri="{FF2B5EF4-FFF2-40B4-BE49-F238E27FC236}">
                  <a16:creationId xmlns="" xmlns:a16="http://schemas.microsoft.com/office/drawing/2014/main" id="{60AE319B-5FB3-4EAD-96BF-8E2F415B0911}"/>
                </a:ext>
              </a:extLst>
            </p:cNvPr>
            <p:cNvSpPr/>
            <p:nvPr/>
          </p:nvSpPr>
          <p:spPr>
            <a:xfrm rot="8716295">
              <a:off x="7462482" y="-4908"/>
              <a:ext cx="260639" cy="174584"/>
            </a:xfrm>
            <a:custGeom>
              <a:avLst/>
              <a:gdLst>
                <a:gd name="connsiteX0" fmla="*/ 111638 w 260639"/>
                <a:gd name="connsiteY0" fmla="*/ 174584 h 174584"/>
                <a:gd name="connsiteX1" fmla="*/ 51490 w 260639"/>
                <a:gd name="connsiteY1" fmla="*/ 132891 h 174584"/>
                <a:gd name="connsiteX2" fmla="*/ 51490 w 260639"/>
                <a:gd name="connsiteY2" fmla="*/ 45624 h 174584"/>
                <a:gd name="connsiteX3" fmla="*/ 0 w 260639"/>
                <a:gd name="connsiteY3" fmla="*/ 45624 h 174584"/>
                <a:gd name="connsiteX4" fmla="*/ 0 w 260639"/>
                <a:gd name="connsiteY4" fmla="*/ 1425 h 174584"/>
                <a:gd name="connsiteX5" fmla="*/ 104803 w 260639"/>
                <a:gd name="connsiteY5" fmla="*/ 1425 h 174584"/>
                <a:gd name="connsiteX6" fmla="*/ 104803 w 260639"/>
                <a:gd name="connsiteY6" fmla="*/ 75242 h 174584"/>
                <a:gd name="connsiteX7" fmla="*/ 106169 w 260639"/>
                <a:gd name="connsiteY7" fmla="*/ 75242 h 174584"/>
                <a:gd name="connsiteX8" fmla="*/ 154014 w 260639"/>
                <a:gd name="connsiteY8" fmla="*/ 5981 h 174584"/>
                <a:gd name="connsiteX9" fmla="*/ 185455 w 260639"/>
                <a:gd name="connsiteY9" fmla="*/ 57 h 174584"/>
                <a:gd name="connsiteX10" fmla="*/ 260639 w 260639"/>
                <a:gd name="connsiteY10" fmla="*/ 88456 h 174584"/>
                <a:gd name="connsiteX11" fmla="*/ 260639 w 260639"/>
                <a:gd name="connsiteY11" fmla="*/ 94380 h 174584"/>
                <a:gd name="connsiteX12" fmla="*/ 198669 w 260639"/>
                <a:gd name="connsiteY12" fmla="*/ 98025 h 174584"/>
                <a:gd name="connsiteX13" fmla="*/ 198669 w 260639"/>
                <a:gd name="connsiteY13" fmla="*/ 81621 h 174584"/>
                <a:gd name="connsiteX14" fmla="*/ 164950 w 260639"/>
                <a:gd name="connsiteY14" fmla="*/ 40156 h 174584"/>
                <a:gd name="connsiteX15" fmla="*/ 111638 w 260639"/>
                <a:gd name="connsiteY15" fmla="*/ 127643 h 17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74584">
                  <a:moveTo>
                    <a:pt x="111638" y="174584"/>
                  </a:moveTo>
                  <a:lnTo>
                    <a:pt x="51490" y="132891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5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1" name="Forme libre : forme 1370">
              <a:extLst>
                <a:ext uri="{FF2B5EF4-FFF2-40B4-BE49-F238E27FC236}">
                  <a16:creationId xmlns="" xmlns:a16="http://schemas.microsoft.com/office/drawing/2014/main" id="{9DF7A270-CA19-4125-81C5-D8ACDF29EE64}"/>
                </a:ext>
              </a:extLst>
            </p:cNvPr>
            <p:cNvSpPr/>
            <p:nvPr/>
          </p:nvSpPr>
          <p:spPr>
            <a:xfrm rot="8716295">
              <a:off x="7443082" y="-10146"/>
              <a:ext cx="28973" cy="21279"/>
            </a:xfrm>
            <a:custGeom>
              <a:avLst/>
              <a:gdLst>
                <a:gd name="connsiteX0" fmla="*/ 28973 w 28973"/>
                <a:gd name="connsiteY0" fmla="*/ 21279 h 21279"/>
                <a:gd name="connsiteX1" fmla="*/ 0 w 28973"/>
                <a:gd name="connsiteY1" fmla="*/ 1196 h 21279"/>
                <a:gd name="connsiteX2" fmla="*/ 4022 w 28973"/>
                <a:gd name="connsiteY2" fmla="*/ 0 h 21279"/>
                <a:gd name="connsiteX3" fmla="*/ 26350 w 28973"/>
                <a:gd name="connsiteY3" fmla="*/ 11392 h 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73" h="21279">
                  <a:moveTo>
                    <a:pt x="28973" y="21279"/>
                  </a:moveTo>
                  <a:lnTo>
                    <a:pt x="0" y="1196"/>
                  </a:lnTo>
                  <a:lnTo>
                    <a:pt x="4022" y="0"/>
                  </a:lnTo>
                  <a:cubicBezTo>
                    <a:pt x="14958" y="0"/>
                    <a:pt x="22021" y="4785"/>
                    <a:pt x="26350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2" name="Forme libre : forme 1371">
              <a:extLst>
                <a:ext uri="{FF2B5EF4-FFF2-40B4-BE49-F238E27FC236}">
                  <a16:creationId xmlns="" xmlns:a16="http://schemas.microsoft.com/office/drawing/2014/main" id="{3D6704E2-4C91-48C3-B5AB-B19397D56649}"/>
                </a:ext>
              </a:extLst>
            </p:cNvPr>
            <p:cNvSpPr/>
            <p:nvPr/>
          </p:nvSpPr>
          <p:spPr>
            <a:xfrm rot="8716295">
              <a:off x="7237548" y="-11765"/>
              <a:ext cx="56281" cy="52701"/>
            </a:xfrm>
            <a:custGeom>
              <a:avLst/>
              <a:gdLst>
                <a:gd name="connsiteX0" fmla="*/ 40554 w 56281"/>
                <a:gd name="connsiteY0" fmla="*/ 52701 h 52701"/>
                <a:gd name="connsiteX1" fmla="*/ 0 w 56281"/>
                <a:gd name="connsiteY1" fmla="*/ 24591 h 52701"/>
                <a:gd name="connsiteX2" fmla="*/ 6728 w 56281"/>
                <a:gd name="connsiteY2" fmla="*/ 8658 h 52701"/>
                <a:gd name="connsiteX3" fmla="*/ 27232 w 56281"/>
                <a:gd name="connsiteY3" fmla="*/ 0 h 52701"/>
                <a:gd name="connsiteX4" fmla="*/ 47738 w 56281"/>
                <a:gd name="connsiteY4" fmla="*/ 8658 h 52701"/>
                <a:gd name="connsiteX5" fmla="*/ 47738 w 56281"/>
                <a:gd name="connsiteY5" fmla="*/ 49668 h 5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81" h="52701">
                  <a:moveTo>
                    <a:pt x="40554" y="52701"/>
                  </a:moveTo>
                  <a:lnTo>
                    <a:pt x="0" y="24591"/>
                  </a:lnTo>
                  <a:lnTo>
                    <a:pt x="6728" y="8658"/>
                  </a:lnTo>
                  <a:cubicBezTo>
                    <a:pt x="12196" y="3190"/>
                    <a:pt x="19487" y="0"/>
                    <a:pt x="27232" y="0"/>
                  </a:cubicBezTo>
                  <a:cubicBezTo>
                    <a:pt x="34979" y="0"/>
                    <a:pt x="42270" y="3190"/>
                    <a:pt x="47738" y="8658"/>
                  </a:cubicBezTo>
                  <a:cubicBezTo>
                    <a:pt x="59130" y="19594"/>
                    <a:pt x="59129" y="38276"/>
                    <a:pt x="47738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3" name="Forme libre : forme 1372">
              <a:extLst>
                <a:ext uri="{FF2B5EF4-FFF2-40B4-BE49-F238E27FC236}">
                  <a16:creationId xmlns="" xmlns:a16="http://schemas.microsoft.com/office/drawing/2014/main" id="{AF0E56D3-9FDC-4C86-AF97-6A5B745021CC}"/>
                </a:ext>
              </a:extLst>
            </p:cNvPr>
            <p:cNvSpPr/>
            <p:nvPr/>
          </p:nvSpPr>
          <p:spPr>
            <a:xfrm rot="8716295">
              <a:off x="7178221" y="-7670"/>
              <a:ext cx="22135" cy="15343"/>
            </a:xfrm>
            <a:custGeom>
              <a:avLst/>
              <a:gdLst>
                <a:gd name="connsiteX0" fmla="*/ 22135 w 22135"/>
                <a:gd name="connsiteY0" fmla="*/ 15343 h 15343"/>
                <a:gd name="connsiteX1" fmla="*/ 0 w 22135"/>
                <a:gd name="connsiteY1" fmla="*/ 0 h 15343"/>
                <a:gd name="connsiteX2" fmla="*/ 22135 w 22135"/>
                <a:gd name="connsiteY2" fmla="*/ 0 h 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35" h="15343">
                  <a:moveTo>
                    <a:pt x="22135" y="15343"/>
                  </a:moveTo>
                  <a:lnTo>
                    <a:pt x="0" y="0"/>
                  </a:lnTo>
                  <a:lnTo>
                    <a:pt x="22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4" name="Forme libre : forme 1373">
              <a:extLst>
                <a:ext uri="{FF2B5EF4-FFF2-40B4-BE49-F238E27FC236}">
                  <a16:creationId xmlns="" xmlns:a16="http://schemas.microsoft.com/office/drawing/2014/main" id="{F9D2269A-12D2-478A-A148-0174F4547759}"/>
                </a:ext>
              </a:extLst>
            </p:cNvPr>
            <p:cNvSpPr/>
            <p:nvPr/>
          </p:nvSpPr>
          <p:spPr>
            <a:xfrm rot="8716295">
              <a:off x="7330206" y="2582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5" name="Forme libre : forme 1374">
              <a:extLst>
                <a:ext uri="{FF2B5EF4-FFF2-40B4-BE49-F238E27FC236}">
                  <a16:creationId xmlns="" xmlns:a16="http://schemas.microsoft.com/office/drawing/2014/main" id="{AF2048E4-EBEC-4616-8234-D6C4143F0269}"/>
                </a:ext>
              </a:extLst>
            </p:cNvPr>
            <p:cNvSpPr/>
            <p:nvPr/>
          </p:nvSpPr>
          <p:spPr>
            <a:xfrm rot="7484129">
              <a:off x="7724236" y="-329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6" name="Forme libre : forme 1375">
              <a:extLst>
                <a:ext uri="{FF2B5EF4-FFF2-40B4-BE49-F238E27FC236}">
                  <a16:creationId xmlns="" xmlns:a16="http://schemas.microsoft.com/office/drawing/2014/main" id="{BCCFC94C-6F39-428B-907F-F878519A4EFD}"/>
                </a:ext>
              </a:extLst>
            </p:cNvPr>
            <p:cNvSpPr/>
            <p:nvPr/>
          </p:nvSpPr>
          <p:spPr>
            <a:xfrm rot="13089394">
              <a:off x="7941179" y="-29293"/>
              <a:ext cx="145407" cy="327190"/>
            </a:xfrm>
            <a:custGeom>
              <a:avLst/>
              <a:gdLst>
                <a:gd name="connsiteX0" fmla="*/ 145407 w 145407"/>
                <a:gd name="connsiteY0" fmla="*/ 277267 h 327190"/>
                <a:gd name="connsiteX1" fmla="*/ 81867 w 145407"/>
                <a:gd name="connsiteY1" fmla="*/ 327190 h 327190"/>
                <a:gd name="connsiteX2" fmla="*/ 54765 w 145407"/>
                <a:gd name="connsiteY2" fmla="*/ 322521 h 327190"/>
                <a:gd name="connsiteX3" fmla="*/ 23727 w 145407"/>
                <a:gd name="connsiteY3" fmla="*/ 301277 h 327190"/>
                <a:gd name="connsiteX4" fmla="*/ 0 w 145407"/>
                <a:gd name="connsiteY4" fmla="*/ 206369 h 327190"/>
                <a:gd name="connsiteX5" fmla="*/ 0 w 145407"/>
                <a:gd name="connsiteY5" fmla="*/ 38074 h 327190"/>
                <a:gd name="connsiteX6" fmla="*/ 73388 w 145407"/>
                <a:gd name="connsiteY6" fmla="*/ 0 h 327190"/>
                <a:gd name="connsiteX7" fmla="*/ 74492 w 145407"/>
                <a:gd name="connsiteY7" fmla="*/ 153950 h 327190"/>
                <a:gd name="connsiteX8" fmla="*/ 87734 w 145407"/>
                <a:gd name="connsiteY8" fmla="*/ 245547 h 3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07" h="327190">
                  <a:moveTo>
                    <a:pt x="145407" y="277267"/>
                  </a:moveTo>
                  <a:lnTo>
                    <a:pt x="81867" y="327190"/>
                  </a:lnTo>
                  <a:lnTo>
                    <a:pt x="54765" y="322521"/>
                  </a:lnTo>
                  <a:cubicBezTo>
                    <a:pt x="43178" y="317693"/>
                    <a:pt x="32556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7" name="Forme libre : forme 1376">
              <a:extLst>
                <a:ext uri="{FF2B5EF4-FFF2-40B4-BE49-F238E27FC236}">
                  <a16:creationId xmlns="" xmlns:a16="http://schemas.microsoft.com/office/drawing/2014/main" id="{53C58AA9-5E6A-49CD-9AC5-5641232CD965}"/>
                </a:ext>
              </a:extLst>
            </p:cNvPr>
            <p:cNvSpPr/>
            <p:nvPr/>
          </p:nvSpPr>
          <p:spPr>
            <a:xfrm rot="8716295">
              <a:off x="9089009" y="2081072"/>
              <a:ext cx="61059" cy="173964"/>
            </a:xfrm>
            <a:custGeom>
              <a:avLst/>
              <a:gdLst>
                <a:gd name="connsiteX0" fmla="*/ 0 w 61059"/>
                <a:gd name="connsiteY0" fmla="*/ 173964 h 173964"/>
                <a:gd name="connsiteX1" fmla="*/ 0 w 61059"/>
                <a:gd name="connsiteY1" fmla="*/ 88087 h 173964"/>
                <a:gd name="connsiteX2" fmla="*/ 61059 w 61059"/>
                <a:gd name="connsiteY2" fmla="*/ 0 h 173964"/>
                <a:gd name="connsiteX3" fmla="*/ 61059 w 61059"/>
                <a:gd name="connsiteY3" fmla="*/ 149814 h 1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73964">
                  <a:moveTo>
                    <a:pt x="0" y="173964"/>
                  </a:moveTo>
                  <a:lnTo>
                    <a:pt x="0" y="88087"/>
                  </a:lnTo>
                  <a:lnTo>
                    <a:pt x="61059" y="0"/>
                  </a:lnTo>
                  <a:lnTo>
                    <a:pt x="61059" y="1498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8" name="Forme libre : forme 1377">
              <a:extLst>
                <a:ext uri="{FF2B5EF4-FFF2-40B4-BE49-F238E27FC236}">
                  <a16:creationId xmlns="" xmlns:a16="http://schemas.microsoft.com/office/drawing/2014/main" id="{67AAFA86-3922-4406-A9C1-01A9C544B234}"/>
                </a:ext>
              </a:extLst>
            </p:cNvPr>
            <p:cNvSpPr/>
            <p:nvPr/>
          </p:nvSpPr>
          <p:spPr>
            <a:xfrm rot="8716295">
              <a:off x="8987023" y="2141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9" name="Forme libre : forme 1378">
              <a:extLst>
                <a:ext uri="{FF2B5EF4-FFF2-40B4-BE49-F238E27FC236}">
                  <a16:creationId xmlns="" xmlns:a16="http://schemas.microsoft.com/office/drawing/2014/main" id="{F49E9DC2-C797-4A9E-913F-D8431378EB92}"/>
                </a:ext>
              </a:extLst>
            </p:cNvPr>
            <p:cNvSpPr/>
            <p:nvPr/>
          </p:nvSpPr>
          <p:spPr>
            <a:xfrm rot="8716295">
              <a:off x="8862120" y="1932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0" name="Forme libre : forme 1379">
              <a:extLst>
                <a:ext uri="{FF2B5EF4-FFF2-40B4-BE49-F238E27FC236}">
                  <a16:creationId xmlns="" xmlns:a16="http://schemas.microsoft.com/office/drawing/2014/main" id="{1BF45189-83CA-4A70-B575-8A2D9D49B065}"/>
                </a:ext>
              </a:extLst>
            </p:cNvPr>
            <p:cNvSpPr/>
            <p:nvPr/>
          </p:nvSpPr>
          <p:spPr>
            <a:xfrm rot="8716295">
              <a:off x="8845263" y="1791394"/>
              <a:ext cx="290644" cy="345190"/>
            </a:xfrm>
            <a:custGeom>
              <a:avLst/>
              <a:gdLst>
                <a:gd name="connsiteX0" fmla="*/ 25298 w 290644"/>
                <a:gd name="connsiteY0" fmla="*/ 315598 h 345190"/>
                <a:gd name="connsiteX1" fmla="*/ 0 w 290644"/>
                <a:gd name="connsiteY1" fmla="*/ 214403 h 345190"/>
                <a:gd name="connsiteX2" fmla="*/ 0 w 290644"/>
                <a:gd name="connsiteY2" fmla="*/ 112946 h 345190"/>
                <a:gd name="connsiteX3" fmla="*/ 78290 w 290644"/>
                <a:gd name="connsiteY3" fmla="*/ 0 h 345190"/>
                <a:gd name="connsiteX4" fmla="*/ 79427 w 290644"/>
                <a:gd name="connsiteY4" fmla="*/ 158510 h 345190"/>
                <a:gd name="connsiteX5" fmla="*/ 93547 w 290644"/>
                <a:gd name="connsiteY5" fmla="*/ 256176 h 345190"/>
                <a:gd name="connsiteX6" fmla="*/ 164149 w 290644"/>
                <a:gd name="connsiteY6" fmla="*/ 295007 h 345190"/>
                <a:gd name="connsiteX7" fmla="*/ 217100 w 290644"/>
                <a:gd name="connsiteY7" fmla="*/ 285593 h 345190"/>
                <a:gd name="connsiteX8" fmla="*/ 289467 w 290644"/>
                <a:gd name="connsiteY8" fmla="*/ 256176 h 345190"/>
                <a:gd name="connsiteX9" fmla="*/ 290644 w 290644"/>
                <a:gd name="connsiteY9" fmla="*/ 263824 h 345190"/>
                <a:gd name="connsiteX10" fmla="*/ 290644 w 290644"/>
                <a:gd name="connsiteY10" fmla="*/ 269708 h 345190"/>
                <a:gd name="connsiteX11" fmla="*/ 97666 w 290644"/>
                <a:gd name="connsiteY11" fmla="*/ 345016 h 345190"/>
                <a:gd name="connsiteX12" fmla="*/ 25298 w 290644"/>
                <a:gd name="connsiteY12" fmla="*/ 315598 h 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45190">
                  <a:moveTo>
                    <a:pt x="25298" y="315598"/>
                  </a:moveTo>
                  <a:cubicBezTo>
                    <a:pt x="5294" y="296183"/>
                    <a:pt x="0" y="262647"/>
                    <a:pt x="0" y="214403"/>
                  </a:cubicBezTo>
                  <a:lnTo>
                    <a:pt x="0" y="112946"/>
                  </a:lnTo>
                  <a:lnTo>
                    <a:pt x="78290" y="0"/>
                  </a:lnTo>
                  <a:lnTo>
                    <a:pt x="79427" y="158510"/>
                  </a:lnTo>
                  <a:cubicBezTo>
                    <a:pt x="77662" y="191458"/>
                    <a:pt x="82956" y="224993"/>
                    <a:pt x="93547" y="256176"/>
                  </a:cubicBezTo>
                  <a:cubicBezTo>
                    <a:pt x="102961" y="282063"/>
                    <a:pt x="127083" y="295007"/>
                    <a:pt x="164149" y="295007"/>
                  </a:cubicBezTo>
                  <a:cubicBezTo>
                    <a:pt x="182388" y="294418"/>
                    <a:pt x="200038" y="290888"/>
                    <a:pt x="217100" y="285593"/>
                  </a:cubicBezTo>
                  <a:cubicBezTo>
                    <a:pt x="241810" y="277945"/>
                    <a:pt x="265932" y="267942"/>
                    <a:pt x="289467" y="256176"/>
                  </a:cubicBezTo>
                  <a:cubicBezTo>
                    <a:pt x="290055" y="258529"/>
                    <a:pt x="290643" y="261471"/>
                    <a:pt x="290644" y="263824"/>
                  </a:cubicBezTo>
                  <a:lnTo>
                    <a:pt x="290644" y="269708"/>
                  </a:lnTo>
                  <a:cubicBezTo>
                    <a:pt x="228278" y="323247"/>
                    <a:pt x="146498" y="342075"/>
                    <a:pt x="97666" y="345016"/>
                  </a:cubicBezTo>
                  <a:cubicBezTo>
                    <a:pt x="70602" y="346782"/>
                    <a:pt x="44126" y="335014"/>
                    <a:pt x="25298" y="31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1" name="Forme libre : forme 1380">
              <a:extLst>
                <a:ext uri="{FF2B5EF4-FFF2-40B4-BE49-F238E27FC236}">
                  <a16:creationId xmlns="" xmlns:a16="http://schemas.microsoft.com/office/drawing/2014/main" id="{3AC6BB5F-39B7-428A-B7D5-ED66181C770C}"/>
                </a:ext>
              </a:extLst>
            </p:cNvPr>
            <p:cNvSpPr/>
            <p:nvPr/>
          </p:nvSpPr>
          <p:spPr>
            <a:xfrm rot="8716295">
              <a:off x="9077116" y="2195107"/>
              <a:ext cx="60148" cy="215998"/>
            </a:xfrm>
            <a:custGeom>
              <a:avLst/>
              <a:gdLst>
                <a:gd name="connsiteX0" fmla="*/ 60148 w 60148"/>
                <a:gd name="connsiteY0" fmla="*/ 215998 h 215998"/>
                <a:gd name="connsiteX1" fmla="*/ 1 w 60148"/>
                <a:gd name="connsiteY1" fmla="*/ 158129 h 215998"/>
                <a:gd name="connsiteX2" fmla="*/ 0 w 60148"/>
                <a:gd name="connsiteY2" fmla="*/ 86771 h 215998"/>
                <a:gd name="connsiteX3" fmla="*/ 60147 w 60148"/>
                <a:gd name="connsiteY3" fmla="*/ 0 h 2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215998">
                  <a:moveTo>
                    <a:pt x="60148" y="215998"/>
                  </a:moveTo>
                  <a:lnTo>
                    <a:pt x="1" y="158129"/>
                  </a:lnTo>
                  <a:lnTo>
                    <a:pt x="0" y="8677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2" name="Forme libre : forme 1381">
              <a:extLst>
                <a:ext uri="{FF2B5EF4-FFF2-40B4-BE49-F238E27FC236}">
                  <a16:creationId xmlns="" xmlns:a16="http://schemas.microsoft.com/office/drawing/2014/main" id="{62FF5918-1B87-4604-8492-36999A995344}"/>
                </a:ext>
              </a:extLst>
            </p:cNvPr>
            <p:cNvSpPr/>
            <p:nvPr/>
          </p:nvSpPr>
          <p:spPr>
            <a:xfrm rot="8716295">
              <a:off x="9116544" y="1789625"/>
              <a:ext cx="46394" cy="58308"/>
            </a:xfrm>
            <a:custGeom>
              <a:avLst/>
              <a:gdLst>
                <a:gd name="connsiteX0" fmla="*/ 0 w 46394"/>
                <a:gd name="connsiteY0" fmla="*/ 55145 h 58308"/>
                <a:gd name="connsiteX1" fmla="*/ 38225 w 46394"/>
                <a:gd name="connsiteY1" fmla="*/ 0 h 58308"/>
                <a:gd name="connsiteX2" fmla="*/ 46394 w 46394"/>
                <a:gd name="connsiteY2" fmla="*/ 19443 h 58308"/>
                <a:gd name="connsiteX3" fmla="*/ 35074 w 46394"/>
                <a:gd name="connsiteY3" fmla="*/ 46837 h 58308"/>
                <a:gd name="connsiteX4" fmla="*/ 7907 w 46394"/>
                <a:gd name="connsiteY4" fmla="*/ 58308 h 5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4" h="58308">
                  <a:moveTo>
                    <a:pt x="0" y="55145"/>
                  </a:moveTo>
                  <a:lnTo>
                    <a:pt x="38225" y="0"/>
                  </a:lnTo>
                  <a:lnTo>
                    <a:pt x="46394" y="19443"/>
                  </a:lnTo>
                  <a:cubicBezTo>
                    <a:pt x="46394" y="29329"/>
                    <a:pt x="42621" y="39290"/>
                    <a:pt x="35074" y="46837"/>
                  </a:cubicBezTo>
                  <a:cubicBezTo>
                    <a:pt x="27830" y="54082"/>
                    <a:pt x="18170" y="58308"/>
                    <a:pt x="7907" y="58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3" name="Forme libre : forme 1382">
              <a:extLst>
                <a:ext uri="{FF2B5EF4-FFF2-40B4-BE49-F238E27FC236}">
                  <a16:creationId xmlns="" xmlns:a16="http://schemas.microsoft.com/office/drawing/2014/main" id="{413B021A-A885-48B9-8570-152DCC9A71A5}"/>
                </a:ext>
              </a:extLst>
            </p:cNvPr>
            <p:cNvSpPr/>
            <p:nvPr/>
          </p:nvSpPr>
          <p:spPr>
            <a:xfrm rot="8716295">
              <a:off x="9083119" y="2618313"/>
              <a:ext cx="117324" cy="177047"/>
            </a:xfrm>
            <a:custGeom>
              <a:avLst/>
              <a:gdLst>
                <a:gd name="connsiteX0" fmla="*/ 92026 w 117324"/>
                <a:gd name="connsiteY0" fmla="*/ 36497 h 177047"/>
                <a:gd name="connsiteX1" fmla="*/ 117324 w 117324"/>
                <a:gd name="connsiteY1" fmla="*/ 0 h 177047"/>
                <a:gd name="connsiteX2" fmla="*/ 117324 w 117324"/>
                <a:gd name="connsiteY2" fmla="*/ 36497 h 177047"/>
                <a:gd name="connsiteX3" fmla="*/ 4187 w 117324"/>
                <a:gd name="connsiteY3" fmla="*/ 177047 h 177047"/>
                <a:gd name="connsiteX4" fmla="*/ 0 w 117324"/>
                <a:gd name="connsiteY4" fmla="*/ 169258 h 177047"/>
                <a:gd name="connsiteX5" fmla="*/ 13629 w 117324"/>
                <a:gd name="connsiteY5" fmla="*/ 149597 h 17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24" h="177047">
                  <a:moveTo>
                    <a:pt x="92026" y="36497"/>
                  </a:moveTo>
                  <a:lnTo>
                    <a:pt x="117324" y="0"/>
                  </a:lnTo>
                  <a:lnTo>
                    <a:pt x="117324" y="36497"/>
                  </a:lnTo>
                  <a:close/>
                  <a:moveTo>
                    <a:pt x="4187" y="177047"/>
                  </a:moveTo>
                  <a:lnTo>
                    <a:pt x="0" y="169258"/>
                  </a:lnTo>
                  <a:lnTo>
                    <a:pt x="13629" y="1495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4" name="Forme libre : forme 1383">
              <a:extLst>
                <a:ext uri="{FF2B5EF4-FFF2-40B4-BE49-F238E27FC236}">
                  <a16:creationId xmlns="" xmlns:a16="http://schemas.microsoft.com/office/drawing/2014/main" id="{9BA6659A-4363-4246-884D-227E97C0C14A}"/>
                </a:ext>
              </a:extLst>
            </p:cNvPr>
            <p:cNvSpPr/>
            <p:nvPr/>
          </p:nvSpPr>
          <p:spPr>
            <a:xfrm rot="8716295">
              <a:off x="9006440" y="2509028"/>
              <a:ext cx="177822" cy="85743"/>
            </a:xfrm>
            <a:custGeom>
              <a:avLst/>
              <a:gdLst>
                <a:gd name="connsiteX0" fmla="*/ 0 w 177822"/>
                <a:gd name="connsiteY0" fmla="*/ 85743 h 85743"/>
                <a:gd name="connsiteX1" fmla="*/ 37709 w 177822"/>
                <a:gd name="connsiteY1" fmla="*/ 31342 h 85743"/>
                <a:gd name="connsiteX2" fmla="*/ 51327 w 177822"/>
                <a:gd name="connsiteY2" fmla="*/ 38831 h 85743"/>
                <a:gd name="connsiteX3" fmla="*/ 104278 w 177822"/>
                <a:gd name="connsiteY3" fmla="*/ 29418 h 85743"/>
                <a:gd name="connsiteX4" fmla="*/ 176645 w 177822"/>
                <a:gd name="connsiteY4" fmla="*/ 0 h 85743"/>
                <a:gd name="connsiteX5" fmla="*/ 177822 w 177822"/>
                <a:gd name="connsiteY5" fmla="*/ 7648 h 85743"/>
                <a:gd name="connsiteX6" fmla="*/ 177822 w 177822"/>
                <a:gd name="connsiteY6" fmla="*/ 13532 h 85743"/>
                <a:gd name="connsiteX7" fmla="*/ 76258 w 177822"/>
                <a:gd name="connsiteY7" fmla="*/ 70160 h 8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22" h="85743">
                  <a:moveTo>
                    <a:pt x="0" y="85743"/>
                  </a:moveTo>
                  <a:lnTo>
                    <a:pt x="37709" y="31342"/>
                  </a:lnTo>
                  <a:lnTo>
                    <a:pt x="51327" y="38831"/>
                  </a:lnTo>
                  <a:cubicBezTo>
                    <a:pt x="69566" y="38242"/>
                    <a:pt x="87216" y="34712"/>
                    <a:pt x="104278" y="29418"/>
                  </a:cubicBezTo>
                  <a:cubicBezTo>
                    <a:pt x="128988" y="21768"/>
                    <a:pt x="153111" y="11766"/>
                    <a:pt x="176645" y="0"/>
                  </a:cubicBezTo>
                  <a:cubicBezTo>
                    <a:pt x="177233" y="2354"/>
                    <a:pt x="177821" y="5295"/>
                    <a:pt x="177822" y="7648"/>
                  </a:cubicBezTo>
                  <a:lnTo>
                    <a:pt x="177822" y="13532"/>
                  </a:lnTo>
                  <a:cubicBezTo>
                    <a:pt x="146639" y="40301"/>
                    <a:pt x="110603" y="58393"/>
                    <a:pt x="76258" y="70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5" name="Forme libre : forme 1384">
              <a:extLst>
                <a:ext uri="{FF2B5EF4-FFF2-40B4-BE49-F238E27FC236}">
                  <a16:creationId xmlns="" xmlns:a16="http://schemas.microsoft.com/office/drawing/2014/main" id="{CD8F4158-D52E-4B42-86D9-9C394223B4E4}"/>
                </a:ext>
              </a:extLst>
            </p:cNvPr>
            <p:cNvSpPr/>
            <p:nvPr/>
          </p:nvSpPr>
          <p:spPr>
            <a:xfrm rot="8716295">
              <a:off x="8877739" y="13915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6" name="Forme libre : forme 1385">
              <a:extLst>
                <a:ext uri="{FF2B5EF4-FFF2-40B4-BE49-F238E27FC236}">
                  <a16:creationId xmlns="" xmlns:a16="http://schemas.microsoft.com/office/drawing/2014/main" id="{34819D09-90FC-40AC-A71E-2F09A9E62118}"/>
                </a:ext>
              </a:extLst>
            </p:cNvPr>
            <p:cNvSpPr/>
            <p:nvPr/>
          </p:nvSpPr>
          <p:spPr>
            <a:xfrm rot="8716295">
              <a:off x="8969693" y="1431914"/>
              <a:ext cx="209150" cy="254735"/>
            </a:xfrm>
            <a:custGeom>
              <a:avLst/>
              <a:gdLst>
                <a:gd name="connsiteX0" fmla="*/ 0 w 209150"/>
                <a:gd name="connsiteY0" fmla="*/ 254735 h 254735"/>
                <a:gd name="connsiteX1" fmla="*/ 0 w 209150"/>
                <a:gd name="connsiteY1" fmla="*/ 155827 h 254735"/>
                <a:gd name="connsiteX2" fmla="*/ 104101 w 209150"/>
                <a:gd name="connsiteY2" fmla="*/ 5646 h 254735"/>
                <a:gd name="connsiteX3" fmla="*/ 133965 w 209150"/>
                <a:gd name="connsiteY3" fmla="*/ 19 h 254735"/>
                <a:gd name="connsiteX4" fmla="*/ 209150 w 209150"/>
                <a:gd name="connsiteY4" fmla="*/ 88418 h 254735"/>
                <a:gd name="connsiteX5" fmla="*/ 209150 w 209150"/>
                <a:gd name="connsiteY5" fmla="*/ 94342 h 254735"/>
                <a:gd name="connsiteX6" fmla="*/ 147180 w 209150"/>
                <a:gd name="connsiteY6" fmla="*/ 97987 h 254735"/>
                <a:gd name="connsiteX7" fmla="*/ 147180 w 209150"/>
                <a:gd name="connsiteY7" fmla="*/ 81584 h 254735"/>
                <a:gd name="connsiteX8" fmla="*/ 113461 w 209150"/>
                <a:gd name="connsiteY8" fmla="*/ 40118 h 254735"/>
                <a:gd name="connsiteX9" fmla="*/ 60149 w 209150"/>
                <a:gd name="connsiteY9" fmla="*/ 127605 h 254735"/>
                <a:gd name="connsiteX10" fmla="*/ 60149 w 209150"/>
                <a:gd name="connsiteY10" fmla="*/ 213726 h 25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150" h="254735">
                  <a:moveTo>
                    <a:pt x="0" y="254735"/>
                  </a:moveTo>
                  <a:lnTo>
                    <a:pt x="0" y="155827"/>
                  </a:lnTo>
                  <a:lnTo>
                    <a:pt x="104101" y="5646"/>
                  </a:lnTo>
                  <a:lnTo>
                    <a:pt x="133965" y="19"/>
                  </a:lnTo>
                  <a:cubicBezTo>
                    <a:pt x="180899" y="-892"/>
                    <a:pt x="209150" y="31916"/>
                    <a:pt x="209150" y="88418"/>
                  </a:cubicBezTo>
                  <a:lnTo>
                    <a:pt x="209150" y="94342"/>
                  </a:lnTo>
                  <a:lnTo>
                    <a:pt x="147180" y="97987"/>
                  </a:lnTo>
                  <a:lnTo>
                    <a:pt x="147180" y="81584"/>
                  </a:lnTo>
                  <a:cubicBezTo>
                    <a:pt x="147180" y="56977"/>
                    <a:pt x="133054" y="40118"/>
                    <a:pt x="113461" y="40118"/>
                  </a:cubicBezTo>
                  <a:cubicBezTo>
                    <a:pt x="84299" y="40118"/>
                    <a:pt x="60149" y="78850"/>
                    <a:pt x="60149" y="127605"/>
                  </a:cubicBezTo>
                  <a:lnTo>
                    <a:pt x="60149" y="213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7" name="Forme libre : forme 1386">
              <a:extLst>
                <a:ext uri="{FF2B5EF4-FFF2-40B4-BE49-F238E27FC236}">
                  <a16:creationId xmlns="" xmlns:a16="http://schemas.microsoft.com/office/drawing/2014/main" id="{A927842F-CF5D-4DDB-980D-DAEB7684488A}"/>
                </a:ext>
              </a:extLst>
            </p:cNvPr>
            <p:cNvSpPr/>
            <p:nvPr/>
          </p:nvSpPr>
          <p:spPr>
            <a:xfrm rot="8716295">
              <a:off x="8922281" y="133449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8" name="Forme libre : forme 1387">
              <a:extLst>
                <a:ext uri="{FF2B5EF4-FFF2-40B4-BE49-F238E27FC236}">
                  <a16:creationId xmlns="" xmlns:a16="http://schemas.microsoft.com/office/drawing/2014/main" id="{360EB861-FB1A-4E23-9134-68DC077A8790}"/>
                </a:ext>
              </a:extLst>
            </p:cNvPr>
            <p:cNvSpPr/>
            <p:nvPr/>
          </p:nvSpPr>
          <p:spPr>
            <a:xfrm rot="8716295">
              <a:off x="8765505" y="14800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9" name="Forme libre : forme 1388">
              <a:extLst>
                <a:ext uri="{FF2B5EF4-FFF2-40B4-BE49-F238E27FC236}">
                  <a16:creationId xmlns="" xmlns:a16="http://schemas.microsoft.com/office/drawing/2014/main" id="{0001364E-BDF9-4964-AFCF-8B1B5ED15F9E}"/>
                </a:ext>
              </a:extLst>
            </p:cNvPr>
            <p:cNvSpPr/>
            <p:nvPr/>
          </p:nvSpPr>
          <p:spPr>
            <a:xfrm rot="8716295">
              <a:off x="8640602" y="12714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0" name="Forme libre : forme 1389">
              <a:extLst>
                <a:ext uri="{FF2B5EF4-FFF2-40B4-BE49-F238E27FC236}">
                  <a16:creationId xmlns="" xmlns:a16="http://schemas.microsoft.com/office/drawing/2014/main" id="{EE73FF96-9E36-461F-A96C-8FEF57947F14}"/>
                </a:ext>
              </a:extLst>
            </p:cNvPr>
            <p:cNvSpPr/>
            <p:nvPr/>
          </p:nvSpPr>
          <p:spPr>
            <a:xfrm rot="8716295">
              <a:off x="8628550" y="113262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1" name="Forme libre : forme 1390">
              <a:extLst>
                <a:ext uri="{FF2B5EF4-FFF2-40B4-BE49-F238E27FC236}">
                  <a16:creationId xmlns="" xmlns:a16="http://schemas.microsoft.com/office/drawing/2014/main" id="{6DB2B1A4-E2FA-49FA-9C05-6E8348596F60}"/>
                </a:ext>
              </a:extLst>
            </p:cNvPr>
            <p:cNvSpPr/>
            <p:nvPr/>
          </p:nvSpPr>
          <p:spPr>
            <a:xfrm rot="8716295">
              <a:off x="8855683" y="152102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2" name="Forme libre : forme 1391">
              <a:extLst>
                <a:ext uri="{FF2B5EF4-FFF2-40B4-BE49-F238E27FC236}">
                  <a16:creationId xmlns="" xmlns:a16="http://schemas.microsoft.com/office/drawing/2014/main" id="{C6D4FFEB-A683-4FE3-8068-6610CCEEB1B0}"/>
                </a:ext>
              </a:extLst>
            </p:cNvPr>
            <p:cNvSpPr/>
            <p:nvPr/>
          </p:nvSpPr>
          <p:spPr>
            <a:xfrm rot="8716295">
              <a:off x="9129108" y="1200690"/>
              <a:ext cx="29782" cy="42964"/>
            </a:xfrm>
            <a:custGeom>
              <a:avLst/>
              <a:gdLst>
                <a:gd name="connsiteX0" fmla="*/ 0 w 29782"/>
                <a:gd name="connsiteY0" fmla="*/ 42964 h 42964"/>
                <a:gd name="connsiteX1" fmla="*/ 29782 w 29782"/>
                <a:gd name="connsiteY1" fmla="*/ 0 h 42964"/>
                <a:gd name="connsiteX2" fmla="*/ 29782 w 29782"/>
                <a:gd name="connsiteY2" fmla="*/ 31185 h 4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82" h="42964">
                  <a:moveTo>
                    <a:pt x="0" y="42964"/>
                  </a:moveTo>
                  <a:lnTo>
                    <a:pt x="29782" y="0"/>
                  </a:lnTo>
                  <a:lnTo>
                    <a:pt x="29782" y="311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3" name="Forme libre : forme 1392">
              <a:extLst>
                <a:ext uri="{FF2B5EF4-FFF2-40B4-BE49-F238E27FC236}">
                  <a16:creationId xmlns="" xmlns:a16="http://schemas.microsoft.com/office/drawing/2014/main" id="{EA725989-A234-4480-B04C-CFCEE23774F2}"/>
                </a:ext>
              </a:extLst>
            </p:cNvPr>
            <p:cNvSpPr/>
            <p:nvPr/>
          </p:nvSpPr>
          <p:spPr>
            <a:xfrm rot="8716295">
              <a:off x="9054604" y="12299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4" name="Forme libre : forme 1393">
              <a:extLst>
                <a:ext uri="{FF2B5EF4-FFF2-40B4-BE49-F238E27FC236}">
                  <a16:creationId xmlns="" xmlns:a16="http://schemas.microsoft.com/office/drawing/2014/main" id="{466911C7-5D17-4DD5-91B8-36CEBB4BC9F6}"/>
                </a:ext>
              </a:extLst>
            </p:cNvPr>
            <p:cNvSpPr/>
            <p:nvPr/>
          </p:nvSpPr>
          <p:spPr>
            <a:xfrm rot="8716295">
              <a:off x="8929702" y="10212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5" name="Forme libre : forme 1394">
              <a:extLst>
                <a:ext uri="{FF2B5EF4-FFF2-40B4-BE49-F238E27FC236}">
                  <a16:creationId xmlns="" xmlns:a16="http://schemas.microsoft.com/office/drawing/2014/main" id="{87609BCB-7D37-4FB0-A906-2BDD38155F26}"/>
                </a:ext>
              </a:extLst>
            </p:cNvPr>
            <p:cNvSpPr/>
            <p:nvPr/>
          </p:nvSpPr>
          <p:spPr>
            <a:xfrm rot="8716295">
              <a:off x="9112658" y="1300147"/>
              <a:ext cx="40491" cy="97371"/>
            </a:xfrm>
            <a:custGeom>
              <a:avLst/>
              <a:gdLst>
                <a:gd name="connsiteX0" fmla="*/ 40491 w 40491"/>
                <a:gd name="connsiteY0" fmla="*/ 97371 h 97371"/>
                <a:gd name="connsiteX1" fmla="*/ 0 w 40491"/>
                <a:gd name="connsiteY1" fmla="*/ 58414 h 97371"/>
                <a:gd name="connsiteX2" fmla="*/ 40491 w 40491"/>
                <a:gd name="connsiteY2" fmla="*/ 0 h 9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91" h="97371">
                  <a:moveTo>
                    <a:pt x="40491" y="97371"/>
                  </a:moveTo>
                  <a:lnTo>
                    <a:pt x="0" y="58414"/>
                  </a:lnTo>
                  <a:lnTo>
                    <a:pt x="404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6" name="Forme libre : forme 1395">
              <a:extLst>
                <a:ext uri="{FF2B5EF4-FFF2-40B4-BE49-F238E27FC236}">
                  <a16:creationId xmlns="" xmlns:a16="http://schemas.microsoft.com/office/drawing/2014/main" id="{947B4F8A-AEF6-4C9F-8CA5-B6B423F87C52}"/>
                </a:ext>
              </a:extLst>
            </p:cNvPr>
            <p:cNvSpPr/>
            <p:nvPr/>
          </p:nvSpPr>
          <p:spPr>
            <a:xfrm rot="8716295">
              <a:off x="8903331" y="112127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7" name="Forme libre : forme 1396">
              <a:extLst>
                <a:ext uri="{FF2B5EF4-FFF2-40B4-BE49-F238E27FC236}">
                  <a16:creationId xmlns="" xmlns:a16="http://schemas.microsoft.com/office/drawing/2014/main" id="{ECC3872B-A5B2-45B1-9D4A-B953AF7F8C47}"/>
                </a:ext>
              </a:extLst>
            </p:cNvPr>
            <p:cNvSpPr/>
            <p:nvPr/>
          </p:nvSpPr>
          <p:spPr>
            <a:xfrm rot="8716295">
              <a:off x="8654572" y="73183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9" name="Forme libre : forme 1398">
              <a:extLst>
                <a:ext uri="{FF2B5EF4-FFF2-40B4-BE49-F238E27FC236}">
                  <a16:creationId xmlns="" xmlns:a16="http://schemas.microsoft.com/office/drawing/2014/main" id="{EF2C5093-481E-4A2C-8B5F-4CE69A605FED}"/>
                </a:ext>
              </a:extLst>
            </p:cNvPr>
            <p:cNvSpPr/>
            <p:nvPr/>
          </p:nvSpPr>
          <p:spPr>
            <a:xfrm rot="8716295">
              <a:off x="8743964" y="76107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0" name="Forme libre : forme 1399">
              <a:extLst>
                <a:ext uri="{FF2B5EF4-FFF2-40B4-BE49-F238E27FC236}">
                  <a16:creationId xmlns="" xmlns:a16="http://schemas.microsoft.com/office/drawing/2014/main" id="{30AF5DC6-0C45-4EE5-BDB7-B8625E175365}"/>
                </a:ext>
              </a:extLst>
            </p:cNvPr>
            <p:cNvSpPr/>
            <p:nvPr/>
          </p:nvSpPr>
          <p:spPr>
            <a:xfrm rot="8716295">
              <a:off x="8699114" y="67479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3" name="Forme libre : forme 1402">
              <a:extLst>
                <a:ext uri="{FF2B5EF4-FFF2-40B4-BE49-F238E27FC236}">
                  <a16:creationId xmlns="" xmlns:a16="http://schemas.microsoft.com/office/drawing/2014/main" id="{B70C0FD5-7DFB-4A0C-AE55-F5A7B134B91A}"/>
                </a:ext>
              </a:extLst>
            </p:cNvPr>
            <p:cNvSpPr/>
            <p:nvPr/>
          </p:nvSpPr>
          <p:spPr>
            <a:xfrm rot="8716295">
              <a:off x="8542338" y="82037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4" name="Forme libre : forme 1403">
              <a:extLst>
                <a:ext uri="{FF2B5EF4-FFF2-40B4-BE49-F238E27FC236}">
                  <a16:creationId xmlns="" xmlns:a16="http://schemas.microsoft.com/office/drawing/2014/main" id="{9023C4A5-B8BC-415D-A51C-5615A6A3B1AB}"/>
                </a:ext>
              </a:extLst>
            </p:cNvPr>
            <p:cNvSpPr/>
            <p:nvPr/>
          </p:nvSpPr>
          <p:spPr>
            <a:xfrm rot="8716295">
              <a:off x="8417435" y="61170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5" name="Forme libre : forme 1404">
              <a:extLst>
                <a:ext uri="{FF2B5EF4-FFF2-40B4-BE49-F238E27FC236}">
                  <a16:creationId xmlns="" xmlns:a16="http://schemas.microsoft.com/office/drawing/2014/main" id="{E7A0D7D3-B881-47A9-8F6D-CE2F06D30D49}"/>
                </a:ext>
              </a:extLst>
            </p:cNvPr>
            <p:cNvSpPr/>
            <p:nvPr/>
          </p:nvSpPr>
          <p:spPr>
            <a:xfrm rot="8716295">
              <a:off x="8405383" y="47292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7" name="Forme libre : forme 1406">
              <a:extLst>
                <a:ext uri="{FF2B5EF4-FFF2-40B4-BE49-F238E27FC236}">
                  <a16:creationId xmlns="" xmlns:a16="http://schemas.microsoft.com/office/drawing/2014/main" id="{63003894-E4F2-4BC2-83BB-B9FC026CCC8B}"/>
                </a:ext>
              </a:extLst>
            </p:cNvPr>
            <p:cNvSpPr/>
            <p:nvPr/>
          </p:nvSpPr>
          <p:spPr>
            <a:xfrm rot="8716295">
              <a:off x="8632516" y="86132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8" name="Forme libre : forme 1407">
              <a:extLst>
                <a:ext uri="{FF2B5EF4-FFF2-40B4-BE49-F238E27FC236}">
                  <a16:creationId xmlns="" xmlns:a16="http://schemas.microsoft.com/office/drawing/2014/main" id="{4177F84E-2F46-4B16-B2EB-2A6CAAA999C1}"/>
                </a:ext>
              </a:extLst>
            </p:cNvPr>
            <p:cNvSpPr/>
            <p:nvPr/>
          </p:nvSpPr>
          <p:spPr>
            <a:xfrm rot="8716295">
              <a:off x="8943671" y="4816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9" name="Forme libre : forme 1408">
              <a:extLst>
                <a:ext uri="{FF2B5EF4-FFF2-40B4-BE49-F238E27FC236}">
                  <a16:creationId xmlns="" xmlns:a16="http://schemas.microsoft.com/office/drawing/2014/main" id="{7ECC4D0A-0137-4778-9C34-ECD007160309}"/>
                </a:ext>
              </a:extLst>
            </p:cNvPr>
            <p:cNvSpPr/>
            <p:nvPr/>
          </p:nvSpPr>
          <p:spPr>
            <a:xfrm rot="8716295">
              <a:off x="9036942" y="543643"/>
              <a:ext cx="187036" cy="222292"/>
            </a:xfrm>
            <a:custGeom>
              <a:avLst/>
              <a:gdLst>
                <a:gd name="connsiteX0" fmla="*/ 125066 w 187036"/>
                <a:gd name="connsiteY0" fmla="*/ 80621 h 222292"/>
                <a:gd name="connsiteX1" fmla="*/ 125066 w 187036"/>
                <a:gd name="connsiteY1" fmla="*/ 64217 h 222292"/>
                <a:gd name="connsiteX2" fmla="*/ 120199 w 187036"/>
                <a:gd name="connsiteY2" fmla="*/ 48887 h 222292"/>
                <a:gd name="connsiteX3" fmla="*/ 154086 w 187036"/>
                <a:gd name="connsiteY3" fmla="*/ 0 h 222292"/>
                <a:gd name="connsiteX4" fmla="*/ 167044 w 187036"/>
                <a:gd name="connsiteY4" fmla="*/ 5322 h 222292"/>
                <a:gd name="connsiteX5" fmla="*/ 187036 w 187036"/>
                <a:gd name="connsiteY5" fmla="*/ 71052 h 222292"/>
                <a:gd name="connsiteX6" fmla="*/ 187036 w 187036"/>
                <a:gd name="connsiteY6" fmla="*/ 76976 h 222292"/>
                <a:gd name="connsiteX7" fmla="*/ 0 w 187036"/>
                <a:gd name="connsiteY7" fmla="*/ 222292 h 222292"/>
                <a:gd name="connsiteX8" fmla="*/ 38035 w 187036"/>
                <a:gd name="connsiteY8" fmla="*/ 167421 h 222292"/>
                <a:gd name="connsiteX9" fmla="*/ 38035 w 187036"/>
                <a:gd name="connsiteY9" fmla="*/ 196360 h 2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36" h="222292">
                  <a:moveTo>
                    <a:pt x="125066" y="80621"/>
                  </a:moveTo>
                  <a:lnTo>
                    <a:pt x="125066" y="64217"/>
                  </a:lnTo>
                  <a:lnTo>
                    <a:pt x="120199" y="48887"/>
                  </a:lnTo>
                  <a:lnTo>
                    <a:pt x="154086" y="0"/>
                  </a:lnTo>
                  <a:lnTo>
                    <a:pt x="167044" y="5322"/>
                  </a:lnTo>
                  <a:cubicBezTo>
                    <a:pt x="179974" y="20473"/>
                    <a:pt x="187036" y="42801"/>
                    <a:pt x="187036" y="71052"/>
                  </a:cubicBezTo>
                  <a:lnTo>
                    <a:pt x="187036" y="76976"/>
                  </a:lnTo>
                  <a:close/>
                  <a:moveTo>
                    <a:pt x="0" y="222292"/>
                  </a:moveTo>
                  <a:lnTo>
                    <a:pt x="38035" y="167421"/>
                  </a:lnTo>
                  <a:lnTo>
                    <a:pt x="38035" y="19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0" name="Forme libre : forme 1409">
              <a:extLst>
                <a:ext uri="{FF2B5EF4-FFF2-40B4-BE49-F238E27FC236}">
                  <a16:creationId xmlns="" xmlns:a16="http://schemas.microsoft.com/office/drawing/2014/main" id="{8CF1C17D-8FE5-4586-84EC-797BF0C748ED}"/>
                </a:ext>
              </a:extLst>
            </p:cNvPr>
            <p:cNvSpPr/>
            <p:nvPr/>
          </p:nvSpPr>
          <p:spPr>
            <a:xfrm rot="8716295">
              <a:off x="8831437" y="5702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1" name="Forme libre : forme 1410">
              <a:extLst>
                <a:ext uri="{FF2B5EF4-FFF2-40B4-BE49-F238E27FC236}">
                  <a16:creationId xmlns="" xmlns:a16="http://schemas.microsoft.com/office/drawing/2014/main" id="{AE830191-0020-4FE4-A98C-BF2C46A15C3D}"/>
                </a:ext>
              </a:extLst>
            </p:cNvPr>
            <p:cNvSpPr/>
            <p:nvPr/>
          </p:nvSpPr>
          <p:spPr>
            <a:xfrm rot="8716295">
              <a:off x="8706535" y="3615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5" name="Forme libre : forme 1414">
              <a:extLst>
                <a:ext uri="{FF2B5EF4-FFF2-40B4-BE49-F238E27FC236}">
                  <a16:creationId xmlns="" xmlns:a16="http://schemas.microsoft.com/office/drawing/2014/main" id="{EE8C59D9-229F-48BD-A5E1-860C9FC9870C}"/>
                </a:ext>
              </a:extLst>
            </p:cNvPr>
            <p:cNvSpPr/>
            <p:nvPr/>
          </p:nvSpPr>
          <p:spPr>
            <a:xfrm rot="8716295">
              <a:off x="8921615" y="61117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7" name="Forme libre : forme 1416">
              <a:extLst>
                <a:ext uri="{FF2B5EF4-FFF2-40B4-BE49-F238E27FC236}">
                  <a16:creationId xmlns="" xmlns:a16="http://schemas.microsoft.com/office/drawing/2014/main" id="{8B3EDBB4-588F-4A74-A7EE-F28AB8A86698}"/>
                </a:ext>
              </a:extLst>
            </p:cNvPr>
            <p:cNvSpPr/>
            <p:nvPr/>
          </p:nvSpPr>
          <p:spPr>
            <a:xfrm rot="8716295">
              <a:off x="8680164" y="46157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8" name="Forme libre : forme 1417">
              <a:extLst>
                <a:ext uri="{FF2B5EF4-FFF2-40B4-BE49-F238E27FC236}">
                  <a16:creationId xmlns="" xmlns:a16="http://schemas.microsoft.com/office/drawing/2014/main" id="{E513DE33-1C86-4B9E-A5D2-1C775A4B6B9A}"/>
                </a:ext>
              </a:extLst>
            </p:cNvPr>
            <p:cNvSpPr/>
            <p:nvPr/>
          </p:nvSpPr>
          <p:spPr>
            <a:xfrm rot="7484129">
              <a:off x="9031331" y="823575"/>
              <a:ext cx="156001" cy="192535"/>
            </a:xfrm>
            <a:custGeom>
              <a:avLst/>
              <a:gdLst>
                <a:gd name="connsiteX0" fmla="*/ 42863 w 156001"/>
                <a:gd name="connsiteY0" fmla="*/ 192535 h 192535"/>
                <a:gd name="connsiteX1" fmla="*/ 0 w 156001"/>
                <a:gd name="connsiteY1" fmla="*/ 112791 h 192535"/>
                <a:gd name="connsiteX2" fmla="*/ 2226 w 156001"/>
                <a:gd name="connsiteY2" fmla="*/ 106620 h 192535"/>
                <a:gd name="connsiteX3" fmla="*/ 156001 w 156001"/>
                <a:gd name="connsiteY3" fmla="*/ 0 h 192535"/>
                <a:gd name="connsiteX4" fmla="*/ 156001 w 156001"/>
                <a:gd name="connsiteY4" fmla="*/ 51985 h 192535"/>
                <a:gd name="connsiteX5" fmla="*/ 91208 w 156001"/>
                <a:gd name="connsiteY5" fmla="*/ 51985 h 19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2535">
                  <a:moveTo>
                    <a:pt x="42863" y="192535"/>
                  </a:moveTo>
                  <a:lnTo>
                    <a:pt x="0" y="112791"/>
                  </a:lnTo>
                  <a:lnTo>
                    <a:pt x="2226" y="106620"/>
                  </a:lnTo>
                  <a:lnTo>
                    <a:pt x="156001" y="0"/>
                  </a:lnTo>
                  <a:lnTo>
                    <a:pt x="156001" y="51985"/>
                  </a:lnTo>
                  <a:lnTo>
                    <a:pt x="91208" y="519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9" name="Forme libre : forme 1418">
              <a:extLst>
                <a:ext uri="{FF2B5EF4-FFF2-40B4-BE49-F238E27FC236}">
                  <a16:creationId xmlns="" xmlns:a16="http://schemas.microsoft.com/office/drawing/2014/main" id="{A1C128FB-3960-4D7F-8598-CEF9CD401A08}"/>
                </a:ext>
              </a:extLst>
            </p:cNvPr>
            <p:cNvSpPr/>
            <p:nvPr/>
          </p:nvSpPr>
          <p:spPr>
            <a:xfrm rot="8716295">
              <a:off x="9021900" y="50400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0" name="Forme libre : forme 1419">
              <a:extLst>
                <a:ext uri="{FF2B5EF4-FFF2-40B4-BE49-F238E27FC236}">
                  <a16:creationId xmlns="" xmlns:a16="http://schemas.microsoft.com/office/drawing/2014/main" id="{BC46D4D0-028A-4521-9F49-7D03D0168DF3}"/>
                </a:ext>
              </a:extLst>
            </p:cNvPr>
            <p:cNvSpPr/>
            <p:nvPr/>
          </p:nvSpPr>
          <p:spPr>
            <a:xfrm rot="8716295">
              <a:off x="8435633" y="697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1" name="Forme libre : forme 1420">
              <a:extLst>
                <a:ext uri="{FF2B5EF4-FFF2-40B4-BE49-F238E27FC236}">
                  <a16:creationId xmlns="" xmlns:a16="http://schemas.microsoft.com/office/drawing/2014/main" id="{6EAA635A-78A6-405C-8277-7FA4213ACDA7}"/>
                </a:ext>
              </a:extLst>
            </p:cNvPr>
            <p:cNvSpPr/>
            <p:nvPr/>
          </p:nvSpPr>
          <p:spPr>
            <a:xfrm rot="8716295">
              <a:off x="8525025" y="990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2" name="Forme libre : forme 1421">
              <a:extLst>
                <a:ext uri="{FF2B5EF4-FFF2-40B4-BE49-F238E27FC236}">
                  <a16:creationId xmlns="" xmlns:a16="http://schemas.microsoft.com/office/drawing/2014/main" id="{C5FD0327-5E56-4ECB-88CA-C38610032A32}"/>
                </a:ext>
              </a:extLst>
            </p:cNvPr>
            <p:cNvSpPr/>
            <p:nvPr/>
          </p:nvSpPr>
          <p:spPr>
            <a:xfrm rot="8716295">
              <a:off x="8481025" y="28568"/>
              <a:ext cx="174031" cy="125883"/>
            </a:xfrm>
            <a:custGeom>
              <a:avLst/>
              <a:gdLst>
                <a:gd name="connsiteX0" fmla="*/ 17189 w 174031"/>
                <a:gd name="connsiteY0" fmla="*/ 125883 h 125883"/>
                <a:gd name="connsiteX1" fmla="*/ 0 w 174031"/>
                <a:gd name="connsiteY1" fmla="*/ 113969 h 125883"/>
                <a:gd name="connsiteX2" fmla="*/ 91100 w 174031"/>
                <a:gd name="connsiteY2" fmla="*/ 28251 h 125883"/>
                <a:gd name="connsiteX3" fmla="*/ 145780 w 174031"/>
                <a:gd name="connsiteY3" fmla="*/ 0 h 125883"/>
                <a:gd name="connsiteX4" fmla="*/ 174031 w 174031"/>
                <a:gd name="connsiteY4" fmla="*/ 33719 h 125883"/>
                <a:gd name="connsiteX5" fmla="*/ 147603 w 174031"/>
                <a:gd name="connsiteY5" fmla="*/ 69261 h 125883"/>
                <a:gd name="connsiteX6" fmla="*/ 148058 w 174031"/>
                <a:gd name="connsiteY6" fmla="*/ 69261 h 1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31" h="125883">
                  <a:moveTo>
                    <a:pt x="17189" y="125883"/>
                  </a:moveTo>
                  <a:lnTo>
                    <a:pt x="0" y="113969"/>
                  </a:lnTo>
                  <a:lnTo>
                    <a:pt x="91100" y="28251"/>
                  </a:lnTo>
                  <a:cubicBezTo>
                    <a:pt x="104771" y="12303"/>
                    <a:pt x="124364" y="2279"/>
                    <a:pt x="145780" y="0"/>
                  </a:cubicBezTo>
                  <a:cubicBezTo>
                    <a:pt x="167652" y="0"/>
                    <a:pt x="174031" y="19138"/>
                    <a:pt x="174031" y="33719"/>
                  </a:cubicBezTo>
                  <a:cubicBezTo>
                    <a:pt x="172664" y="49668"/>
                    <a:pt x="162183" y="62881"/>
                    <a:pt x="147603" y="69261"/>
                  </a:cubicBezTo>
                  <a:lnTo>
                    <a:pt x="148058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3" name="Forme libre : forme 1422">
              <a:extLst>
                <a:ext uri="{FF2B5EF4-FFF2-40B4-BE49-F238E27FC236}">
                  <a16:creationId xmlns="" xmlns:a16="http://schemas.microsoft.com/office/drawing/2014/main" id="{8E0D4F69-3810-42E5-A76B-E65DD8821F35}"/>
                </a:ext>
              </a:extLst>
            </p:cNvPr>
            <p:cNvSpPr/>
            <p:nvPr/>
          </p:nvSpPr>
          <p:spPr>
            <a:xfrm rot="8716295">
              <a:off x="8323399" y="1583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4" name="Forme libre : forme 1423">
              <a:extLst>
                <a:ext uri="{FF2B5EF4-FFF2-40B4-BE49-F238E27FC236}">
                  <a16:creationId xmlns="" xmlns:a16="http://schemas.microsoft.com/office/drawing/2014/main" id="{25E613B1-767E-4C1C-A1A1-1C6EDD583421}"/>
                </a:ext>
              </a:extLst>
            </p:cNvPr>
            <p:cNvSpPr/>
            <p:nvPr/>
          </p:nvSpPr>
          <p:spPr>
            <a:xfrm rot="8716295">
              <a:off x="8205007" y="-15193"/>
              <a:ext cx="203847" cy="157180"/>
            </a:xfrm>
            <a:custGeom>
              <a:avLst/>
              <a:gdLst>
                <a:gd name="connsiteX0" fmla="*/ 104019 w 203847"/>
                <a:gd name="connsiteY0" fmla="*/ 157180 h 157180"/>
                <a:gd name="connsiteX1" fmla="*/ 49658 w 203847"/>
                <a:gd name="connsiteY1" fmla="*/ 119499 h 157180"/>
                <a:gd name="connsiteX2" fmla="*/ 47847 w 203847"/>
                <a:gd name="connsiteY2" fmla="*/ 116129 h 157180"/>
                <a:gd name="connsiteX3" fmla="*/ 69777 w 203847"/>
                <a:gd name="connsiteY3" fmla="*/ 55323 h 157180"/>
                <a:gd name="connsiteX4" fmla="*/ 0 w 203847"/>
                <a:gd name="connsiteY4" fmla="*/ 55323 h 157180"/>
                <a:gd name="connsiteX5" fmla="*/ 0 w 203847"/>
                <a:gd name="connsiteY5" fmla="*/ 0 h 157180"/>
                <a:gd name="connsiteX6" fmla="*/ 203847 w 203847"/>
                <a:gd name="connsiteY6" fmla="*/ 0 h 157180"/>
                <a:gd name="connsiteX7" fmla="*/ 203847 w 203847"/>
                <a:gd name="connsiteY7" fmla="*/ 55323 h 157180"/>
                <a:gd name="connsiteX8" fmla="*/ 139055 w 203847"/>
                <a:gd name="connsiteY8" fmla="*/ 55323 h 1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57180">
                  <a:moveTo>
                    <a:pt x="104019" y="157180"/>
                  </a:moveTo>
                  <a:lnTo>
                    <a:pt x="49658" y="119499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5" name="Forme libre : forme 1424">
              <a:extLst>
                <a:ext uri="{FF2B5EF4-FFF2-40B4-BE49-F238E27FC236}">
                  <a16:creationId xmlns="" xmlns:a16="http://schemas.microsoft.com/office/drawing/2014/main" id="{F63808BA-4F7E-40A3-8486-7E6DEBA484C6}"/>
                </a:ext>
              </a:extLst>
            </p:cNvPr>
            <p:cNvSpPr/>
            <p:nvPr/>
          </p:nvSpPr>
          <p:spPr>
            <a:xfrm rot="8716295">
              <a:off x="8444752" y="-32262"/>
              <a:ext cx="79035" cy="109481"/>
            </a:xfrm>
            <a:custGeom>
              <a:avLst/>
              <a:gdLst>
                <a:gd name="connsiteX0" fmla="*/ 79035 w 79035"/>
                <a:gd name="connsiteY0" fmla="*/ 109481 h 109481"/>
                <a:gd name="connsiteX1" fmla="*/ 0 w 79035"/>
                <a:gd name="connsiteY1" fmla="*/ 54697 h 109481"/>
                <a:gd name="connsiteX2" fmla="*/ 0 w 79035"/>
                <a:gd name="connsiteY2" fmla="*/ 40597 h 109481"/>
                <a:gd name="connsiteX3" fmla="*/ 78250 w 79035"/>
                <a:gd name="connsiteY3" fmla="*/ 0 h 10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5" h="109481">
                  <a:moveTo>
                    <a:pt x="79035" y="109481"/>
                  </a:moveTo>
                  <a:lnTo>
                    <a:pt x="0" y="54697"/>
                  </a:lnTo>
                  <a:lnTo>
                    <a:pt x="0" y="40597"/>
                  </a:lnTo>
                  <a:lnTo>
                    <a:pt x="782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6" name="Forme libre : forme 1425">
              <a:extLst>
                <a:ext uri="{FF2B5EF4-FFF2-40B4-BE49-F238E27FC236}">
                  <a16:creationId xmlns="" xmlns:a16="http://schemas.microsoft.com/office/drawing/2014/main" id="{D63DA307-52BC-4792-8492-1FEF33029CFC}"/>
                </a:ext>
              </a:extLst>
            </p:cNvPr>
            <p:cNvSpPr/>
            <p:nvPr/>
          </p:nvSpPr>
          <p:spPr>
            <a:xfrm rot="8716295">
              <a:off x="8413577" y="1992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7" name="Forme libre : forme 1426">
              <a:extLst>
                <a:ext uri="{FF2B5EF4-FFF2-40B4-BE49-F238E27FC236}">
                  <a16:creationId xmlns="" xmlns:a16="http://schemas.microsoft.com/office/drawing/2014/main" id="{AD849204-8303-4A61-8B71-EA8E15704047}"/>
                </a:ext>
              </a:extLst>
            </p:cNvPr>
            <p:cNvSpPr/>
            <p:nvPr/>
          </p:nvSpPr>
          <p:spPr>
            <a:xfrm rot="8716295">
              <a:off x="8766514" y="-43842"/>
              <a:ext cx="126501" cy="87686"/>
            </a:xfrm>
            <a:custGeom>
              <a:avLst/>
              <a:gdLst>
                <a:gd name="connsiteX0" fmla="*/ 126501 w 126501"/>
                <a:gd name="connsiteY0" fmla="*/ 87686 h 87686"/>
                <a:gd name="connsiteX1" fmla="*/ 0 w 126501"/>
                <a:gd name="connsiteY1" fmla="*/ 0 h 87686"/>
                <a:gd name="connsiteX2" fmla="*/ 69543 w 126501"/>
                <a:gd name="connsiteY2" fmla="*/ 0 h 87686"/>
                <a:gd name="connsiteX3" fmla="*/ 126501 w 126501"/>
                <a:gd name="connsiteY3" fmla="*/ 50123 h 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01" h="87686">
                  <a:moveTo>
                    <a:pt x="126501" y="87686"/>
                  </a:moveTo>
                  <a:lnTo>
                    <a:pt x="0" y="0"/>
                  </a:lnTo>
                  <a:lnTo>
                    <a:pt x="69543" y="0"/>
                  </a:lnTo>
                  <a:cubicBezTo>
                    <a:pt x="106451" y="0"/>
                    <a:pt x="126500" y="15949"/>
                    <a:pt x="126501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8" name="Forme libre : forme 1427">
              <a:extLst>
                <a:ext uri="{FF2B5EF4-FFF2-40B4-BE49-F238E27FC236}">
                  <a16:creationId xmlns="" xmlns:a16="http://schemas.microsoft.com/office/drawing/2014/main" id="{A2D7FB67-3D0C-4319-811C-4A6A2542C621}"/>
                </a:ext>
              </a:extLst>
            </p:cNvPr>
            <p:cNvSpPr/>
            <p:nvPr/>
          </p:nvSpPr>
          <p:spPr>
            <a:xfrm rot="8716295">
              <a:off x="8856759" y="-11878"/>
              <a:ext cx="260639" cy="98025"/>
            </a:xfrm>
            <a:custGeom>
              <a:avLst/>
              <a:gdLst>
                <a:gd name="connsiteX0" fmla="*/ 121640 w 260639"/>
                <a:gd name="connsiteY0" fmla="*/ 88179 h 98025"/>
                <a:gd name="connsiteX1" fmla="*/ 0 w 260639"/>
                <a:gd name="connsiteY1" fmla="*/ 3862 h 98025"/>
                <a:gd name="connsiteX2" fmla="*/ 0 w 260639"/>
                <a:gd name="connsiteY2" fmla="*/ 1424 h 98025"/>
                <a:gd name="connsiteX3" fmla="*/ 104802 w 260639"/>
                <a:gd name="connsiteY3" fmla="*/ 1424 h 98025"/>
                <a:gd name="connsiteX4" fmla="*/ 104802 w 260639"/>
                <a:gd name="connsiteY4" fmla="*/ 75242 h 98025"/>
                <a:gd name="connsiteX5" fmla="*/ 106170 w 260639"/>
                <a:gd name="connsiteY5" fmla="*/ 75242 h 98025"/>
                <a:gd name="connsiteX6" fmla="*/ 154014 w 260639"/>
                <a:gd name="connsiteY6" fmla="*/ 5981 h 98025"/>
                <a:gd name="connsiteX7" fmla="*/ 185454 w 260639"/>
                <a:gd name="connsiteY7" fmla="*/ 57 h 98025"/>
                <a:gd name="connsiteX8" fmla="*/ 260639 w 260639"/>
                <a:gd name="connsiteY8" fmla="*/ 88456 h 98025"/>
                <a:gd name="connsiteX9" fmla="*/ 260639 w 260639"/>
                <a:gd name="connsiteY9" fmla="*/ 94380 h 98025"/>
                <a:gd name="connsiteX10" fmla="*/ 198669 w 260639"/>
                <a:gd name="connsiteY10" fmla="*/ 98025 h 98025"/>
                <a:gd name="connsiteX11" fmla="*/ 198669 w 260639"/>
                <a:gd name="connsiteY11" fmla="*/ 81621 h 98025"/>
                <a:gd name="connsiteX12" fmla="*/ 164950 w 260639"/>
                <a:gd name="connsiteY12" fmla="*/ 40156 h 98025"/>
                <a:gd name="connsiteX13" fmla="*/ 127358 w 260639"/>
                <a:gd name="connsiteY13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639" h="98025">
                  <a:moveTo>
                    <a:pt x="121640" y="88179"/>
                  </a:moveTo>
                  <a:lnTo>
                    <a:pt x="0" y="3862"/>
                  </a:lnTo>
                  <a:lnTo>
                    <a:pt x="0" y="1424"/>
                  </a:lnTo>
                  <a:lnTo>
                    <a:pt x="104802" y="1424"/>
                  </a:lnTo>
                  <a:lnTo>
                    <a:pt x="104802" y="75242"/>
                  </a:lnTo>
                  <a:lnTo>
                    <a:pt x="106170" y="75242"/>
                  </a:lnTo>
                  <a:cubicBezTo>
                    <a:pt x="120751" y="31954"/>
                    <a:pt x="132143" y="15095"/>
                    <a:pt x="154014" y="5981"/>
                  </a:cubicBezTo>
                  <a:cubicBezTo>
                    <a:pt x="164039" y="1880"/>
                    <a:pt x="174519" y="-398"/>
                    <a:pt x="185454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3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9" name="Forme libre : forme 1428">
              <a:extLst>
                <a:ext uri="{FF2B5EF4-FFF2-40B4-BE49-F238E27FC236}">
                  <a16:creationId xmlns="" xmlns:a16="http://schemas.microsoft.com/office/drawing/2014/main" id="{7EB29EE7-8CE0-4F9C-BE94-981E02C14E6E}"/>
                </a:ext>
              </a:extLst>
            </p:cNvPr>
            <p:cNvSpPr/>
            <p:nvPr/>
          </p:nvSpPr>
          <p:spPr>
            <a:xfrm rot="8716295">
              <a:off x="8702676" y="-5088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0" name="Forme libre : forme 1429">
              <a:extLst>
                <a:ext uri="{FF2B5EF4-FFF2-40B4-BE49-F238E27FC236}">
                  <a16:creationId xmlns="" xmlns:a16="http://schemas.microsoft.com/office/drawing/2014/main" id="{0BDDD1E9-AF02-445F-B0F9-274E91D802B8}"/>
                </a:ext>
              </a:extLst>
            </p:cNvPr>
            <p:cNvSpPr/>
            <p:nvPr/>
          </p:nvSpPr>
          <p:spPr>
            <a:xfrm rot="7484129">
              <a:off x="8807607" y="1404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1" name="Forme libre : forme 1430">
              <a:extLst>
                <a:ext uri="{FF2B5EF4-FFF2-40B4-BE49-F238E27FC236}">
                  <a16:creationId xmlns="" xmlns:a16="http://schemas.microsoft.com/office/drawing/2014/main" id="{2995B139-7C17-446E-807C-66D934593AD9}"/>
                </a:ext>
              </a:extLst>
            </p:cNvPr>
            <p:cNvSpPr/>
            <p:nvPr/>
          </p:nvSpPr>
          <p:spPr>
            <a:xfrm rot="13089394">
              <a:off x="8909339" y="109550"/>
              <a:ext cx="272584" cy="321941"/>
            </a:xfrm>
            <a:custGeom>
              <a:avLst/>
              <a:gdLst>
                <a:gd name="connsiteX0" fmla="*/ 272584 w 272584"/>
                <a:gd name="connsiteY0" fmla="*/ 258238 h 321941"/>
                <a:gd name="connsiteX1" fmla="*/ 177331 w 272584"/>
                <a:gd name="connsiteY1" fmla="*/ 311348 h 321941"/>
                <a:gd name="connsiteX2" fmla="*/ 137666 w 272584"/>
                <a:gd name="connsiteY2" fmla="*/ 321941 h 321941"/>
                <a:gd name="connsiteX3" fmla="*/ 0 w 272584"/>
                <a:gd name="connsiteY3" fmla="*/ 146725 h 321941"/>
                <a:gd name="connsiteX4" fmla="*/ 0 w 272584"/>
                <a:gd name="connsiteY4" fmla="*/ 38074 h 321941"/>
                <a:gd name="connsiteX5" fmla="*/ 73387 w 272584"/>
                <a:gd name="connsiteY5" fmla="*/ 0 h 321941"/>
                <a:gd name="connsiteX6" fmla="*/ 74491 w 272584"/>
                <a:gd name="connsiteY6" fmla="*/ 153950 h 321941"/>
                <a:gd name="connsiteX7" fmla="*/ 87734 w 272584"/>
                <a:gd name="connsiteY7" fmla="*/ 245547 h 321941"/>
                <a:gd name="connsiteX8" fmla="*/ 153949 w 272584"/>
                <a:gd name="connsiteY8" fmla="*/ 281965 h 321941"/>
                <a:gd name="connsiteX9" fmla="*/ 203610 w 272584"/>
                <a:gd name="connsiteY9" fmla="*/ 273136 h 321941"/>
                <a:gd name="connsiteX10" fmla="*/ 271481 w 272584"/>
                <a:gd name="connsiteY10" fmla="*/ 245547 h 321941"/>
                <a:gd name="connsiteX11" fmla="*/ 272584 w 272584"/>
                <a:gd name="connsiteY11" fmla="*/ 252720 h 3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321941"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37666" y="321941"/>
                  </a:lnTo>
                  <a:lnTo>
                    <a:pt x="0" y="146725"/>
                  </a:lnTo>
                  <a:lnTo>
                    <a:pt x="0" y="38074"/>
                  </a:lnTo>
                  <a:lnTo>
                    <a:pt x="73387" y="0"/>
                  </a:lnTo>
                  <a:lnTo>
                    <a:pt x="74491" y="153950"/>
                  </a:lnTo>
                  <a:cubicBezTo>
                    <a:pt x="72836" y="184850"/>
                    <a:pt x="77802" y="216301"/>
                    <a:pt x="87734" y="245547"/>
                  </a:cubicBezTo>
                  <a:cubicBezTo>
                    <a:pt x="96563" y="269826"/>
                    <a:pt x="119187" y="281965"/>
                    <a:pt x="153949" y="281965"/>
                  </a:cubicBezTo>
                  <a:cubicBezTo>
                    <a:pt x="171055" y="281413"/>
                    <a:pt x="187608" y="278102"/>
                    <a:pt x="203610" y="273136"/>
                  </a:cubicBezTo>
                  <a:cubicBezTo>
                    <a:pt x="226786" y="265962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2" name="Forme libre : forme 1431">
              <a:extLst>
                <a:ext uri="{FF2B5EF4-FFF2-40B4-BE49-F238E27FC236}">
                  <a16:creationId xmlns="" xmlns:a16="http://schemas.microsoft.com/office/drawing/2014/main" id="{5A473123-E00F-4291-A955-BB5219A058F6}"/>
                </a:ext>
              </a:extLst>
            </p:cNvPr>
            <p:cNvSpPr/>
            <p:nvPr/>
          </p:nvSpPr>
          <p:spPr>
            <a:xfrm rot="8716295">
              <a:off x="9122688" y="40501"/>
              <a:ext cx="40667" cy="55234"/>
            </a:xfrm>
            <a:custGeom>
              <a:avLst/>
              <a:gdLst>
                <a:gd name="connsiteX0" fmla="*/ 0 w 40667"/>
                <a:gd name="connsiteY0" fmla="*/ 55234 h 55234"/>
                <a:gd name="connsiteX1" fmla="*/ 38286 w 40667"/>
                <a:gd name="connsiteY1" fmla="*/ 0 h 55234"/>
                <a:gd name="connsiteX2" fmla="*/ 40667 w 40667"/>
                <a:gd name="connsiteY2" fmla="*/ 8974 h 55234"/>
                <a:gd name="connsiteX3" fmla="*/ 9497 w 40667"/>
                <a:gd name="connsiteY3" fmla="*/ 50893 h 55234"/>
                <a:gd name="connsiteX4" fmla="*/ 10033 w 40667"/>
                <a:gd name="connsiteY4" fmla="*/ 50893 h 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7" h="55234">
                  <a:moveTo>
                    <a:pt x="0" y="55234"/>
                  </a:moveTo>
                  <a:lnTo>
                    <a:pt x="38286" y="0"/>
                  </a:lnTo>
                  <a:lnTo>
                    <a:pt x="40667" y="8974"/>
                  </a:lnTo>
                  <a:cubicBezTo>
                    <a:pt x="39055" y="27784"/>
                    <a:pt x="26693" y="43369"/>
                    <a:pt x="9497" y="50893"/>
                  </a:cubicBezTo>
                  <a:lnTo>
                    <a:pt x="10033" y="50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3" name="Forme libre : forme 1432">
              <a:extLst>
                <a:ext uri="{FF2B5EF4-FFF2-40B4-BE49-F238E27FC236}">
                  <a16:creationId xmlns="" xmlns:a16="http://schemas.microsoft.com/office/drawing/2014/main" id="{EE271554-B785-4605-928F-70CAFB70DEA7}"/>
                </a:ext>
              </a:extLst>
            </p:cNvPr>
            <p:cNvSpPr/>
            <p:nvPr/>
          </p:nvSpPr>
          <p:spPr>
            <a:xfrm rot="8716295">
              <a:off x="8952852" y="4155793"/>
              <a:ext cx="183188" cy="195873"/>
            </a:xfrm>
            <a:custGeom>
              <a:avLst/>
              <a:gdLst>
                <a:gd name="connsiteX0" fmla="*/ 70051 w 183188"/>
                <a:gd name="connsiteY0" fmla="*/ 195873 h 195873"/>
                <a:gd name="connsiteX1" fmla="*/ 27188 w 183188"/>
                <a:gd name="connsiteY1" fmla="*/ 116129 h 195873"/>
                <a:gd name="connsiteX2" fmla="*/ 49117 w 183188"/>
                <a:gd name="connsiteY2" fmla="*/ 55323 h 195873"/>
                <a:gd name="connsiteX3" fmla="*/ 0 w 183188"/>
                <a:gd name="connsiteY3" fmla="*/ 55323 h 195873"/>
                <a:gd name="connsiteX4" fmla="*/ 38348 w 183188"/>
                <a:gd name="connsiteY4" fmla="*/ 0 h 195873"/>
                <a:gd name="connsiteX5" fmla="*/ 183188 w 183188"/>
                <a:gd name="connsiteY5" fmla="*/ 0 h 195873"/>
                <a:gd name="connsiteX6" fmla="*/ 183188 w 183188"/>
                <a:gd name="connsiteY6" fmla="*/ 55323 h 195873"/>
                <a:gd name="connsiteX7" fmla="*/ 118395 w 183188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8" h="195873">
                  <a:moveTo>
                    <a:pt x="70051" y="195873"/>
                  </a:moveTo>
                  <a:lnTo>
                    <a:pt x="27188" y="116129"/>
                  </a:lnTo>
                  <a:lnTo>
                    <a:pt x="49117" y="55323"/>
                  </a:lnTo>
                  <a:lnTo>
                    <a:pt x="0" y="55323"/>
                  </a:lnTo>
                  <a:lnTo>
                    <a:pt x="38348" y="0"/>
                  </a:lnTo>
                  <a:lnTo>
                    <a:pt x="183188" y="0"/>
                  </a:lnTo>
                  <a:lnTo>
                    <a:pt x="183188" y="55323"/>
                  </a:lnTo>
                  <a:lnTo>
                    <a:pt x="11839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34" name="Forme libre : forme 1433">
            <a:extLst>
              <a:ext uri="{FF2B5EF4-FFF2-40B4-BE49-F238E27FC236}">
                <a16:creationId xmlns="" xmlns:a16="http://schemas.microsoft.com/office/drawing/2014/main" id="{3099C65B-8B10-484F-B315-40A09E366107}"/>
              </a:ext>
            </a:extLst>
          </p:cNvPr>
          <p:cNvSpPr/>
          <p:nvPr userDrawn="1"/>
        </p:nvSpPr>
        <p:spPr>
          <a:xfrm>
            <a:off x="1" y="0"/>
            <a:ext cx="6096000" cy="5143500"/>
          </a:xfrm>
          <a:custGeom>
            <a:avLst/>
            <a:gdLst>
              <a:gd name="connsiteX0" fmla="*/ 0 w 6096000"/>
              <a:gd name="connsiteY0" fmla="*/ 0 h 5143500"/>
              <a:gd name="connsiteX1" fmla="*/ 6096000 w 6096000"/>
              <a:gd name="connsiteY1" fmla="*/ 0 h 5143500"/>
              <a:gd name="connsiteX2" fmla="*/ 5658098 w 6096000"/>
              <a:gd name="connsiteY2" fmla="*/ 5143500 h 5143500"/>
              <a:gd name="connsiteX3" fmla="*/ 0 w 6096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143500">
                <a:moveTo>
                  <a:pt x="0" y="0"/>
                </a:moveTo>
                <a:lnTo>
                  <a:pt x="6096000" y="0"/>
                </a:lnTo>
                <a:lnTo>
                  <a:pt x="565809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="" xmlns:a16="http://schemas.microsoft.com/office/drawing/2014/main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="" xmlns:a16="http://schemas.microsoft.com/office/drawing/2014/main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4" name="Titre 1413">
            <a:extLst>
              <a:ext uri="{FF2B5EF4-FFF2-40B4-BE49-F238E27FC236}">
                <a16:creationId xmlns="" xmlns:a16="http://schemas.microsoft.com/office/drawing/2014/main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435" name="Espace réservé du texte 527">
            <a:extLst>
              <a:ext uri="{FF2B5EF4-FFF2-40B4-BE49-F238E27FC236}">
                <a16:creationId xmlns="" xmlns:a16="http://schemas.microsoft.com/office/drawing/2014/main" id="{122505A0-011B-4B6A-B1E5-4E67B98754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36" name="Espace réservé du texte 528">
            <a:extLst>
              <a:ext uri="{FF2B5EF4-FFF2-40B4-BE49-F238E27FC236}">
                <a16:creationId xmlns="" xmlns:a16="http://schemas.microsoft.com/office/drawing/2014/main" id="{FA2FD6D6-E4AA-4328-9FAB-C95B52D074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37" name="Espace réservé du texte 530">
            <a:extLst>
              <a:ext uri="{FF2B5EF4-FFF2-40B4-BE49-F238E27FC236}">
                <a16:creationId xmlns="" xmlns:a16="http://schemas.microsoft.com/office/drawing/2014/main" id="{08A6D908-22E3-475D-AFD6-C01F2E5AFF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531" name="Espace réservé du numéro de diapositive 530">
            <a:extLst>
              <a:ext uri="{FF2B5EF4-FFF2-40B4-BE49-F238E27FC236}">
                <a16:creationId xmlns="" xmlns:a16="http://schemas.microsoft.com/office/drawing/2014/main" id="{88C86476-5A7E-47D7-A0E9-020EE06E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0800" y="0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9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une lign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space réservé du numéro de diapositive 129">
            <a:extLst>
              <a:ext uri="{FF2B5EF4-FFF2-40B4-BE49-F238E27FC236}">
                <a16:creationId xmlns="" xmlns:a16="http://schemas.microsoft.com/office/drawing/2014/main" id="{62EE913C-626B-433C-BC1F-844371E1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8" name="Forme libre : forme 137">
            <a:extLst>
              <a:ext uri="{FF2B5EF4-FFF2-40B4-BE49-F238E27FC236}">
                <a16:creationId xmlns="" xmlns:a16="http://schemas.microsoft.com/office/drawing/2014/main" id="{0FDE4FE4-FDFC-41B3-BDA4-CE918EEAE71E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="" xmlns:a16="http://schemas.microsoft.com/office/drawing/2014/main" id="{4100D4C0-1B0B-4813-97B4-727B3F07A2B3}"/>
              </a:ext>
            </a:extLst>
          </p:cNvPr>
          <p:cNvSpPr/>
          <p:nvPr/>
        </p:nvSpPr>
        <p:spPr>
          <a:xfrm rot="8716295">
            <a:off x="617786" y="1780350"/>
            <a:ext cx="152726" cy="195873"/>
          </a:xfrm>
          <a:custGeom>
            <a:avLst/>
            <a:gdLst>
              <a:gd name="connsiteX0" fmla="*/ 39589 w 152726"/>
              <a:gd name="connsiteY0" fmla="*/ 195873 h 195873"/>
              <a:gd name="connsiteX1" fmla="*/ 0 w 152726"/>
              <a:gd name="connsiteY1" fmla="*/ 122219 h 195873"/>
              <a:gd name="connsiteX2" fmla="*/ 101089 w 152726"/>
              <a:gd name="connsiteY2" fmla="*/ 0 h 195873"/>
              <a:gd name="connsiteX3" fmla="*/ 152726 w 152726"/>
              <a:gd name="connsiteY3" fmla="*/ 0 h 195873"/>
              <a:gd name="connsiteX4" fmla="*/ 152726 w 152726"/>
              <a:gd name="connsiteY4" fmla="*/ 55323 h 195873"/>
              <a:gd name="connsiteX5" fmla="*/ 87934 w 152726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26" h="195873">
                <a:moveTo>
                  <a:pt x="39589" y="195873"/>
                </a:moveTo>
                <a:lnTo>
                  <a:pt x="0" y="122219"/>
                </a:lnTo>
                <a:lnTo>
                  <a:pt x="101089" y="0"/>
                </a:lnTo>
                <a:lnTo>
                  <a:pt x="152726" y="0"/>
                </a:lnTo>
                <a:lnTo>
                  <a:pt x="152726" y="55323"/>
                </a:lnTo>
                <a:lnTo>
                  <a:pt x="87934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CB9A2237-374C-411A-AB62-0191ED80FFE2}"/>
              </a:ext>
            </a:extLst>
          </p:cNvPr>
          <p:cNvSpPr/>
          <p:nvPr/>
        </p:nvSpPr>
        <p:spPr>
          <a:xfrm rot="8716295">
            <a:off x="534441" y="1654353"/>
            <a:ext cx="262864" cy="103234"/>
          </a:xfrm>
          <a:custGeom>
            <a:avLst/>
            <a:gdLst>
              <a:gd name="connsiteX0" fmla="*/ 0 w 262864"/>
              <a:gd name="connsiteY0" fmla="*/ 75341 h 103234"/>
              <a:gd name="connsiteX1" fmla="*/ 62316 w 262864"/>
              <a:gd name="connsiteY1" fmla="*/ 0 h 103234"/>
              <a:gd name="connsiteX2" fmla="*/ 65768 w 262864"/>
              <a:gd name="connsiteY2" fmla="*/ 14220 h 103234"/>
              <a:gd name="connsiteX3" fmla="*/ 136369 w 262864"/>
              <a:gd name="connsiteY3" fmla="*/ 53051 h 103234"/>
              <a:gd name="connsiteX4" fmla="*/ 189321 w 262864"/>
              <a:gd name="connsiteY4" fmla="*/ 43637 h 103234"/>
              <a:gd name="connsiteX5" fmla="*/ 261688 w 262864"/>
              <a:gd name="connsiteY5" fmla="*/ 14220 h 103234"/>
              <a:gd name="connsiteX6" fmla="*/ 262864 w 262864"/>
              <a:gd name="connsiteY6" fmla="*/ 21868 h 103234"/>
              <a:gd name="connsiteX7" fmla="*/ 262864 w 262864"/>
              <a:gd name="connsiteY7" fmla="*/ 27752 h 103234"/>
              <a:gd name="connsiteX8" fmla="*/ 69887 w 262864"/>
              <a:gd name="connsiteY8" fmla="*/ 103060 h 103234"/>
              <a:gd name="connsiteX9" fmla="*/ 30615 w 262864"/>
              <a:gd name="connsiteY9" fmla="*/ 96294 h 10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64" h="103234">
                <a:moveTo>
                  <a:pt x="0" y="75341"/>
                </a:moveTo>
                <a:lnTo>
                  <a:pt x="62316" y="0"/>
                </a:lnTo>
                <a:lnTo>
                  <a:pt x="65768" y="14220"/>
                </a:lnTo>
                <a:cubicBezTo>
                  <a:pt x="75182" y="40107"/>
                  <a:pt x="99304" y="53051"/>
                  <a:pt x="136369" y="53051"/>
                </a:cubicBezTo>
                <a:cubicBezTo>
                  <a:pt x="154609" y="52462"/>
                  <a:pt x="172259" y="48932"/>
                  <a:pt x="189321" y="43637"/>
                </a:cubicBezTo>
                <a:cubicBezTo>
                  <a:pt x="214031" y="35988"/>
                  <a:pt x="238154" y="25987"/>
                  <a:pt x="261688" y="14220"/>
                </a:cubicBezTo>
                <a:cubicBezTo>
                  <a:pt x="262276" y="16573"/>
                  <a:pt x="262864" y="19515"/>
                  <a:pt x="262864" y="21868"/>
                </a:cubicBezTo>
                <a:lnTo>
                  <a:pt x="262864" y="27752"/>
                </a:lnTo>
                <a:cubicBezTo>
                  <a:pt x="200500" y="81291"/>
                  <a:pt x="118719" y="100119"/>
                  <a:pt x="69887" y="103060"/>
                </a:cubicBezTo>
                <a:cubicBezTo>
                  <a:pt x="56355" y="103943"/>
                  <a:pt x="42970" y="101442"/>
                  <a:pt x="30615" y="9629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="" xmlns:a16="http://schemas.microsoft.com/office/drawing/2014/main" id="{8F8A3734-3F77-44C7-9A38-570198540CBC}"/>
              </a:ext>
            </a:extLst>
          </p:cNvPr>
          <p:cNvSpPr/>
          <p:nvPr/>
        </p:nvSpPr>
        <p:spPr>
          <a:xfrm rot="8716295">
            <a:off x="632719" y="1232432"/>
            <a:ext cx="121558" cy="232388"/>
          </a:xfrm>
          <a:custGeom>
            <a:avLst/>
            <a:gdLst>
              <a:gd name="connsiteX0" fmla="*/ 60499 w 121558"/>
              <a:gd name="connsiteY0" fmla="*/ 232388 h 232388"/>
              <a:gd name="connsiteX1" fmla="*/ 60499 w 121558"/>
              <a:gd name="connsiteY1" fmla="*/ 69717 h 232388"/>
              <a:gd name="connsiteX2" fmla="*/ 60499 w 121558"/>
              <a:gd name="connsiteY2" fmla="*/ 65615 h 232388"/>
              <a:gd name="connsiteX3" fmla="*/ 39995 w 121558"/>
              <a:gd name="connsiteY3" fmla="*/ 50123 h 232388"/>
              <a:gd name="connsiteX4" fmla="*/ 0 w 121558"/>
              <a:gd name="connsiteY4" fmla="*/ 50123 h 232388"/>
              <a:gd name="connsiteX5" fmla="*/ 41457 w 121558"/>
              <a:gd name="connsiteY5" fmla="*/ 0 h 232388"/>
              <a:gd name="connsiteX6" fmla="*/ 64601 w 121558"/>
              <a:gd name="connsiteY6" fmla="*/ 0 h 232388"/>
              <a:gd name="connsiteX7" fmla="*/ 121558 w 121558"/>
              <a:gd name="connsiteY7" fmla="*/ 50123 h 232388"/>
              <a:gd name="connsiteX8" fmla="*/ 121558 w 12155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58" h="232388">
                <a:moveTo>
                  <a:pt x="60499" y="232388"/>
                </a:moveTo>
                <a:lnTo>
                  <a:pt x="60499" y="69717"/>
                </a:lnTo>
                <a:cubicBezTo>
                  <a:pt x="60499" y="68349"/>
                  <a:pt x="60499" y="66983"/>
                  <a:pt x="60499" y="65615"/>
                </a:cubicBezTo>
                <a:cubicBezTo>
                  <a:pt x="59133" y="55591"/>
                  <a:pt x="50019" y="48756"/>
                  <a:pt x="39995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64601" y="0"/>
                </a:lnTo>
                <a:cubicBezTo>
                  <a:pt x="101509" y="0"/>
                  <a:pt x="121558" y="15948"/>
                  <a:pt x="121558" y="50123"/>
                </a:cubicBezTo>
                <a:lnTo>
                  <a:pt x="12155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70856B7B-717B-4AEA-95A4-A1E79A999538}"/>
              </a:ext>
            </a:extLst>
          </p:cNvPr>
          <p:cNvSpPr/>
          <p:nvPr/>
        </p:nvSpPr>
        <p:spPr>
          <a:xfrm rot="8716295">
            <a:off x="763454" y="1474783"/>
            <a:ext cx="14143" cy="14319"/>
          </a:xfrm>
          <a:custGeom>
            <a:avLst/>
            <a:gdLst>
              <a:gd name="connsiteX0" fmla="*/ 0 w 14143"/>
              <a:gd name="connsiteY0" fmla="*/ 14319 h 14319"/>
              <a:gd name="connsiteX1" fmla="*/ 11843 w 14143"/>
              <a:gd name="connsiteY1" fmla="*/ 0 h 14319"/>
              <a:gd name="connsiteX2" fmla="*/ 14143 w 14143"/>
              <a:gd name="connsiteY2" fmla="*/ 7563 h 14319"/>
              <a:gd name="connsiteX3" fmla="*/ 14143 w 14143"/>
              <a:gd name="connsiteY3" fmla="*/ 13487 h 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3" h="14319">
                <a:moveTo>
                  <a:pt x="0" y="14319"/>
                </a:moveTo>
                <a:lnTo>
                  <a:pt x="11843" y="0"/>
                </a:lnTo>
                <a:lnTo>
                  <a:pt x="14143" y="7563"/>
                </a:lnTo>
                <a:lnTo>
                  <a:pt x="14143" y="1348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="" xmlns:a16="http://schemas.microsoft.com/office/drawing/2014/main" id="{3E264A51-6081-4342-94AB-E5098D8BEE47}"/>
              </a:ext>
            </a:extLst>
          </p:cNvPr>
          <p:cNvSpPr/>
          <p:nvPr/>
        </p:nvSpPr>
        <p:spPr>
          <a:xfrm rot="8716295">
            <a:off x="672878" y="1171577"/>
            <a:ext cx="183964" cy="137618"/>
          </a:xfrm>
          <a:custGeom>
            <a:avLst/>
            <a:gdLst>
              <a:gd name="connsiteX0" fmla="*/ 0 w 183964"/>
              <a:gd name="connsiteY0" fmla="*/ 137618 h 137618"/>
              <a:gd name="connsiteX1" fmla="*/ 53346 w 183964"/>
              <a:gd name="connsiteY1" fmla="*/ 73121 h 137618"/>
              <a:gd name="connsiteX2" fmla="*/ 101034 w 183964"/>
              <a:gd name="connsiteY2" fmla="*/ 28251 h 137618"/>
              <a:gd name="connsiteX3" fmla="*/ 155713 w 183964"/>
              <a:gd name="connsiteY3" fmla="*/ 0 h 137618"/>
              <a:gd name="connsiteX4" fmla="*/ 183964 w 183964"/>
              <a:gd name="connsiteY4" fmla="*/ 33719 h 137618"/>
              <a:gd name="connsiteX5" fmla="*/ 157536 w 183964"/>
              <a:gd name="connsiteY5" fmla="*/ 69261 h 137618"/>
              <a:gd name="connsiteX6" fmla="*/ 157991 w 183964"/>
              <a:gd name="connsiteY6" fmla="*/ 69261 h 13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64" h="137618">
                <a:moveTo>
                  <a:pt x="0" y="137618"/>
                </a:moveTo>
                <a:lnTo>
                  <a:pt x="53346" y="73121"/>
                </a:lnTo>
                <a:lnTo>
                  <a:pt x="101034" y="28251"/>
                </a:lnTo>
                <a:cubicBezTo>
                  <a:pt x="114703" y="12303"/>
                  <a:pt x="134297" y="2278"/>
                  <a:pt x="155713" y="0"/>
                </a:cubicBezTo>
                <a:cubicBezTo>
                  <a:pt x="177585" y="0"/>
                  <a:pt x="183964" y="19138"/>
                  <a:pt x="183964" y="33719"/>
                </a:cubicBezTo>
                <a:cubicBezTo>
                  <a:pt x="182597" y="49667"/>
                  <a:pt x="172117" y="62881"/>
                  <a:pt x="157536" y="69261"/>
                </a:cubicBezTo>
                <a:lnTo>
                  <a:pt x="157991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="" xmlns:a16="http://schemas.microsoft.com/office/drawing/2014/main" id="{03D4C536-74A8-424A-B4F4-647CD66813A6}"/>
              </a:ext>
            </a:extLst>
          </p:cNvPr>
          <p:cNvSpPr/>
          <p:nvPr/>
        </p:nvSpPr>
        <p:spPr>
          <a:xfrm rot="8716295">
            <a:off x="519479" y="13148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="" xmlns:a16="http://schemas.microsoft.com/office/drawing/2014/main" id="{6C726A65-5764-428F-B78B-B207E19CC8A7}"/>
              </a:ext>
            </a:extLst>
          </p:cNvPr>
          <p:cNvSpPr/>
          <p:nvPr/>
        </p:nvSpPr>
        <p:spPr>
          <a:xfrm rot="8716295">
            <a:off x="394576" y="11061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="" xmlns:a16="http://schemas.microsoft.com/office/drawing/2014/main" id="{B057F75B-3923-494B-B65B-A96E682E21D4}"/>
              </a:ext>
            </a:extLst>
          </p:cNvPr>
          <p:cNvSpPr/>
          <p:nvPr/>
        </p:nvSpPr>
        <p:spPr>
          <a:xfrm rot="8716295">
            <a:off x="382524" y="967393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="" xmlns:a16="http://schemas.microsoft.com/office/drawing/2014/main" id="{B57FA1DB-CF40-4C3B-8603-B0C589DE9032}"/>
              </a:ext>
            </a:extLst>
          </p:cNvPr>
          <p:cNvSpPr/>
          <p:nvPr/>
        </p:nvSpPr>
        <p:spPr>
          <a:xfrm rot="8716295">
            <a:off x="609657" y="1355798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8AA6873E-3CFC-4928-9C0D-5E1C199A6A43}"/>
              </a:ext>
            </a:extLst>
          </p:cNvPr>
          <p:cNvSpPr/>
          <p:nvPr/>
        </p:nvSpPr>
        <p:spPr>
          <a:xfrm rot="8716295">
            <a:off x="683426" y="869567"/>
            <a:ext cx="156000" cy="195873"/>
          </a:xfrm>
          <a:custGeom>
            <a:avLst/>
            <a:gdLst>
              <a:gd name="connsiteX0" fmla="*/ 42863 w 156000"/>
              <a:gd name="connsiteY0" fmla="*/ 195873 h 195873"/>
              <a:gd name="connsiteX1" fmla="*/ 0 w 156000"/>
              <a:gd name="connsiteY1" fmla="*/ 116129 h 195873"/>
              <a:gd name="connsiteX2" fmla="*/ 5100 w 156000"/>
              <a:gd name="connsiteY2" fmla="*/ 101988 h 195873"/>
              <a:gd name="connsiteX3" fmla="*/ 89456 w 156000"/>
              <a:gd name="connsiteY3" fmla="*/ 0 h 195873"/>
              <a:gd name="connsiteX4" fmla="*/ 156000 w 156000"/>
              <a:gd name="connsiteY4" fmla="*/ 0 h 195873"/>
              <a:gd name="connsiteX5" fmla="*/ 156000 w 156000"/>
              <a:gd name="connsiteY5" fmla="*/ 55323 h 195873"/>
              <a:gd name="connsiteX6" fmla="*/ 91208 w 156000"/>
              <a:gd name="connsiteY6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00" h="195873">
                <a:moveTo>
                  <a:pt x="42863" y="195873"/>
                </a:moveTo>
                <a:lnTo>
                  <a:pt x="0" y="116129"/>
                </a:lnTo>
                <a:lnTo>
                  <a:pt x="5100" y="101988"/>
                </a:lnTo>
                <a:lnTo>
                  <a:pt x="89456" y="0"/>
                </a:lnTo>
                <a:lnTo>
                  <a:pt x="156000" y="0"/>
                </a:lnTo>
                <a:lnTo>
                  <a:pt x="156000" y="55323"/>
                </a:lnTo>
                <a:lnTo>
                  <a:pt x="91208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="" xmlns:a16="http://schemas.microsoft.com/office/drawing/2014/main" id="{0609DC7B-52A5-4494-9388-1386F1B7ECA0}"/>
              </a:ext>
            </a:extLst>
          </p:cNvPr>
          <p:cNvSpPr/>
          <p:nvPr/>
        </p:nvSpPr>
        <p:spPr>
          <a:xfrm rot="8716295">
            <a:off x="657305" y="956046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="" xmlns:a16="http://schemas.microsoft.com/office/drawing/2014/main" id="{FA9B5438-F371-4C5C-851A-CA35F035D933}"/>
              </a:ext>
            </a:extLst>
          </p:cNvPr>
          <p:cNvSpPr/>
          <p:nvPr/>
        </p:nvSpPr>
        <p:spPr>
          <a:xfrm rot="8716295">
            <a:off x="412774" y="564244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="" xmlns:a16="http://schemas.microsoft.com/office/drawing/2014/main" id="{ED2997EF-2C09-4DA3-BB88-8DA5032A40C8}"/>
              </a:ext>
            </a:extLst>
          </p:cNvPr>
          <p:cNvSpPr/>
          <p:nvPr/>
        </p:nvSpPr>
        <p:spPr>
          <a:xfrm rot="8716295">
            <a:off x="502166" y="59348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="" xmlns:a16="http://schemas.microsoft.com/office/drawing/2014/main" id="{DBD136C4-820E-4184-B91F-ED5B5690DC24}"/>
              </a:ext>
            </a:extLst>
          </p:cNvPr>
          <p:cNvSpPr/>
          <p:nvPr/>
        </p:nvSpPr>
        <p:spPr>
          <a:xfrm rot="8716295">
            <a:off x="457316" y="50720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="" xmlns:a16="http://schemas.microsoft.com/office/drawing/2014/main" id="{8BD8CCA9-A2C8-4634-B0CF-620A635CE67A}"/>
              </a:ext>
            </a:extLst>
          </p:cNvPr>
          <p:cNvSpPr/>
          <p:nvPr/>
        </p:nvSpPr>
        <p:spPr>
          <a:xfrm rot="8716295">
            <a:off x="300540" y="652788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33B24AF7-29F7-4408-AE25-97A38660E784}"/>
              </a:ext>
            </a:extLst>
          </p:cNvPr>
          <p:cNvSpPr/>
          <p:nvPr/>
        </p:nvSpPr>
        <p:spPr>
          <a:xfrm rot="8716295">
            <a:off x="175637" y="444115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506A4C62-4148-4841-838F-A205F53AD573}"/>
              </a:ext>
            </a:extLst>
          </p:cNvPr>
          <p:cNvSpPr/>
          <p:nvPr/>
        </p:nvSpPr>
        <p:spPr>
          <a:xfrm rot="8716295">
            <a:off x="163585" y="305335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="" xmlns:a16="http://schemas.microsoft.com/office/drawing/2014/main" id="{1C1A41D0-65C3-44E5-8A29-ECCEBE983C62}"/>
              </a:ext>
            </a:extLst>
          </p:cNvPr>
          <p:cNvSpPr/>
          <p:nvPr/>
        </p:nvSpPr>
        <p:spPr>
          <a:xfrm rot="8716295">
            <a:off x="390718" y="693740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A93B008E-5902-4D55-9E1E-85F07149CD35}"/>
              </a:ext>
            </a:extLst>
          </p:cNvPr>
          <p:cNvSpPr/>
          <p:nvPr/>
        </p:nvSpPr>
        <p:spPr>
          <a:xfrm rot="8716295">
            <a:off x="702015" y="317459"/>
            <a:ext cx="131260" cy="232388"/>
          </a:xfrm>
          <a:custGeom>
            <a:avLst/>
            <a:gdLst>
              <a:gd name="connsiteX0" fmla="*/ 70201 w 131260"/>
              <a:gd name="connsiteY0" fmla="*/ 232388 h 232388"/>
              <a:gd name="connsiteX1" fmla="*/ 70201 w 131260"/>
              <a:gd name="connsiteY1" fmla="*/ 69717 h 232388"/>
              <a:gd name="connsiteX2" fmla="*/ 70201 w 131260"/>
              <a:gd name="connsiteY2" fmla="*/ 65615 h 232388"/>
              <a:gd name="connsiteX3" fmla="*/ 49697 w 131260"/>
              <a:gd name="connsiteY3" fmla="*/ 50123 h 232388"/>
              <a:gd name="connsiteX4" fmla="*/ 0 w 131260"/>
              <a:gd name="connsiteY4" fmla="*/ 50123 h 232388"/>
              <a:gd name="connsiteX5" fmla="*/ 41457 w 131260"/>
              <a:gd name="connsiteY5" fmla="*/ 0 h 232388"/>
              <a:gd name="connsiteX6" fmla="*/ 74303 w 131260"/>
              <a:gd name="connsiteY6" fmla="*/ 0 h 232388"/>
              <a:gd name="connsiteX7" fmla="*/ 131260 w 131260"/>
              <a:gd name="connsiteY7" fmla="*/ 50123 h 232388"/>
              <a:gd name="connsiteX8" fmla="*/ 131260 w 131260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0" h="232388">
                <a:moveTo>
                  <a:pt x="70201" y="232388"/>
                </a:moveTo>
                <a:lnTo>
                  <a:pt x="70201" y="69717"/>
                </a:lnTo>
                <a:cubicBezTo>
                  <a:pt x="70201" y="68349"/>
                  <a:pt x="70201" y="66983"/>
                  <a:pt x="70201" y="65615"/>
                </a:cubicBezTo>
                <a:cubicBezTo>
                  <a:pt x="68835" y="55591"/>
                  <a:pt x="59721" y="48756"/>
                  <a:pt x="49697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74303" y="0"/>
                </a:lnTo>
                <a:cubicBezTo>
                  <a:pt x="111211" y="0"/>
                  <a:pt x="131260" y="15948"/>
                  <a:pt x="131260" y="50123"/>
                </a:cubicBezTo>
                <a:lnTo>
                  <a:pt x="131260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8AA688E0-8B68-432D-AC4C-16B34E3E659F}"/>
              </a:ext>
            </a:extLst>
          </p:cNvPr>
          <p:cNvSpPr/>
          <p:nvPr/>
        </p:nvSpPr>
        <p:spPr>
          <a:xfrm rot="8716295">
            <a:off x="834978" y="558357"/>
            <a:ext cx="24341" cy="23495"/>
          </a:xfrm>
          <a:custGeom>
            <a:avLst/>
            <a:gdLst>
              <a:gd name="connsiteX0" fmla="*/ 0 w 24341"/>
              <a:gd name="connsiteY0" fmla="*/ 23495 h 23495"/>
              <a:gd name="connsiteX1" fmla="*/ 19433 w 24341"/>
              <a:gd name="connsiteY1" fmla="*/ 0 h 23495"/>
              <a:gd name="connsiteX2" fmla="*/ 24341 w 24341"/>
              <a:gd name="connsiteY2" fmla="*/ 16139 h 23495"/>
              <a:gd name="connsiteX3" fmla="*/ 24341 w 24341"/>
              <a:gd name="connsiteY3" fmla="*/ 22063 h 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1" h="23495">
                <a:moveTo>
                  <a:pt x="0" y="23495"/>
                </a:moveTo>
                <a:lnTo>
                  <a:pt x="19433" y="0"/>
                </a:lnTo>
                <a:lnTo>
                  <a:pt x="24341" y="16139"/>
                </a:lnTo>
                <a:lnTo>
                  <a:pt x="24341" y="2206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="" xmlns:a16="http://schemas.microsoft.com/office/drawing/2014/main" id="{672AA540-A579-4E8F-A234-CD30C1FF0A89}"/>
              </a:ext>
            </a:extLst>
          </p:cNvPr>
          <p:cNvSpPr/>
          <p:nvPr/>
        </p:nvSpPr>
        <p:spPr>
          <a:xfrm rot="8716295">
            <a:off x="589639" y="40263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C0BAD361-E55B-42F0-893F-014DB3986A10}"/>
              </a:ext>
            </a:extLst>
          </p:cNvPr>
          <p:cNvSpPr/>
          <p:nvPr/>
        </p:nvSpPr>
        <p:spPr>
          <a:xfrm rot="8716295">
            <a:off x="464737" y="19396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="" xmlns:a16="http://schemas.microsoft.com/office/drawing/2014/main" id="{C7776BC0-23C7-4489-8F09-E129A530C0CC}"/>
              </a:ext>
            </a:extLst>
          </p:cNvPr>
          <p:cNvSpPr/>
          <p:nvPr/>
        </p:nvSpPr>
        <p:spPr>
          <a:xfrm rot="8716295">
            <a:off x="679817" y="44358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="" xmlns:a16="http://schemas.microsoft.com/office/drawing/2014/main" id="{6EC00833-27CA-42E8-A3F4-264B72DC896E}"/>
              </a:ext>
            </a:extLst>
          </p:cNvPr>
          <p:cNvSpPr/>
          <p:nvPr/>
        </p:nvSpPr>
        <p:spPr>
          <a:xfrm rot="8716295">
            <a:off x="438366" y="29398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="" xmlns:a16="http://schemas.microsoft.com/office/drawing/2014/main" id="{1FD6DD85-FCBC-4AED-9D6D-4125AB918B1C}"/>
              </a:ext>
            </a:extLst>
          </p:cNvPr>
          <p:cNvSpPr/>
          <p:nvPr/>
        </p:nvSpPr>
        <p:spPr>
          <a:xfrm rot="7484129">
            <a:off x="811674" y="658874"/>
            <a:ext cx="31078" cy="46141"/>
          </a:xfrm>
          <a:custGeom>
            <a:avLst/>
            <a:gdLst>
              <a:gd name="connsiteX0" fmla="*/ 15207 w 31078"/>
              <a:gd name="connsiteY0" fmla="*/ 46141 h 46141"/>
              <a:gd name="connsiteX1" fmla="*/ 0 w 31078"/>
              <a:gd name="connsiteY1" fmla="*/ 17849 h 46141"/>
              <a:gd name="connsiteX2" fmla="*/ 31078 w 31078"/>
              <a:gd name="connsiteY2" fmla="*/ 0 h 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8" h="46141">
                <a:moveTo>
                  <a:pt x="15207" y="46141"/>
                </a:moveTo>
                <a:lnTo>
                  <a:pt x="0" y="17849"/>
                </a:lnTo>
                <a:lnTo>
                  <a:pt x="31078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ED8E04A5-1CCB-474C-BB14-6861F24B92EE}"/>
              </a:ext>
            </a:extLst>
          </p:cNvPr>
          <p:cNvSpPr/>
          <p:nvPr/>
        </p:nvSpPr>
        <p:spPr>
          <a:xfrm rot="8716295">
            <a:off x="780102" y="336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D2589E01-70DB-4980-9D5E-15028C3BF442}"/>
              </a:ext>
            </a:extLst>
          </p:cNvPr>
          <p:cNvSpPr/>
          <p:nvPr/>
        </p:nvSpPr>
        <p:spPr>
          <a:xfrm rot="8716295">
            <a:off x="202348" y="-57106"/>
            <a:ext cx="142167" cy="186494"/>
          </a:xfrm>
          <a:custGeom>
            <a:avLst/>
            <a:gdLst>
              <a:gd name="connsiteX0" fmla="*/ 142167 w 142167"/>
              <a:gd name="connsiteY0" fmla="*/ 186494 h 186494"/>
              <a:gd name="connsiteX1" fmla="*/ 81108 w 142167"/>
              <a:gd name="connsiteY1" fmla="*/ 144170 h 186494"/>
              <a:gd name="connsiteX2" fmla="*/ 81108 w 142167"/>
              <a:gd name="connsiteY2" fmla="*/ 69717 h 186494"/>
              <a:gd name="connsiteX3" fmla="*/ 81108 w 142167"/>
              <a:gd name="connsiteY3" fmla="*/ 65615 h 186494"/>
              <a:gd name="connsiteX4" fmla="*/ 60603 w 142167"/>
              <a:gd name="connsiteY4" fmla="*/ 50123 h 186494"/>
              <a:gd name="connsiteX5" fmla="*/ 0 w 142167"/>
              <a:gd name="connsiteY5" fmla="*/ 50123 h 186494"/>
              <a:gd name="connsiteX6" fmla="*/ 0 w 142167"/>
              <a:gd name="connsiteY6" fmla="*/ 0 h 186494"/>
              <a:gd name="connsiteX7" fmla="*/ 85209 w 142167"/>
              <a:gd name="connsiteY7" fmla="*/ 0 h 186494"/>
              <a:gd name="connsiteX8" fmla="*/ 142167 w 142167"/>
              <a:gd name="connsiteY8" fmla="*/ 50123 h 18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186494">
                <a:moveTo>
                  <a:pt x="142167" y="186494"/>
                </a:moveTo>
                <a:lnTo>
                  <a:pt x="81108" y="144170"/>
                </a:lnTo>
                <a:lnTo>
                  <a:pt x="81108" y="69717"/>
                </a:lnTo>
                <a:cubicBezTo>
                  <a:pt x="81108" y="68349"/>
                  <a:pt x="81108" y="66983"/>
                  <a:pt x="81108" y="65615"/>
                </a:cubicBezTo>
                <a:cubicBezTo>
                  <a:pt x="79741" y="55591"/>
                  <a:pt x="70628" y="48756"/>
                  <a:pt x="60603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09" y="0"/>
                </a:lnTo>
                <a:cubicBezTo>
                  <a:pt x="122118" y="0"/>
                  <a:pt x="142167" y="15948"/>
                  <a:pt x="142167" y="501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="" xmlns:a16="http://schemas.microsoft.com/office/drawing/2014/main" id="{2AEF8F7A-52DD-4323-9058-8F5D8BF7C257}"/>
              </a:ext>
            </a:extLst>
          </p:cNvPr>
          <p:cNvSpPr/>
          <p:nvPr/>
        </p:nvSpPr>
        <p:spPr>
          <a:xfrm rot="8716295">
            <a:off x="298766" y="-5395"/>
            <a:ext cx="260639" cy="180054"/>
          </a:xfrm>
          <a:custGeom>
            <a:avLst/>
            <a:gdLst>
              <a:gd name="connsiteX0" fmla="*/ 111638 w 260639"/>
              <a:gd name="connsiteY0" fmla="*/ 180054 h 180054"/>
              <a:gd name="connsiteX1" fmla="*/ 51490 w 260639"/>
              <a:gd name="connsiteY1" fmla="*/ 138362 h 180054"/>
              <a:gd name="connsiteX2" fmla="*/ 51490 w 260639"/>
              <a:gd name="connsiteY2" fmla="*/ 45624 h 180054"/>
              <a:gd name="connsiteX3" fmla="*/ 0 w 260639"/>
              <a:gd name="connsiteY3" fmla="*/ 45624 h 180054"/>
              <a:gd name="connsiteX4" fmla="*/ 0 w 260639"/>
              <a:gd name="connsiteY4" fmla="*/ 1425 h 180054"/>
              <a:gd name="connsiteX5" fmla="*/ 104802 w 260639"/>
              <a:gd name="connsiteY5" fmla="*/ 1425 h 180054"/>
              <a:gd name="connsiteX6" fmla="*/ 104802 w 260639"/>
              <a:gd name="connsiteY6" fmla="*/ 75242 h 180054"/>
              <a:gd name="connsiteX7" fmla="*/ 106169 w 260639"/>
              <a:gd name="connsiteY7" fmla="*/ 75242 h 180054"/>
              <a:gd name="connsiteX8" fmla="*/ 154014 w 260639"/>
              <a:gd name="connsiteY8" fmla="*/ 5981 h 180054"/>
              <a:gd name="connsiteX9" fmla="*/ 185455 w 260639"/>
              <a:gd name="connsiteY9" fmla="*/ 57 h 180054"/>
              <a:gd name="connsiteX10" fmla="*/ 260639 w 260639"/>
              <a:gd name="connsiteY10" fmla="*/ 88456 h 180054"/>
              <a:gd name="connsiteX11" fmla="*/ 260639 w 260639"/>
              <a:gd name="connsiteY11" fmla="*/ 94380 h 180054"/>
              <a:gd name="connsiteX12" fmla="*/ 198669 w 260639"/>
              <a:gd name="connsiteY12" fmla="*/ 98025 h 180054"/>
              <a:gd name="connsiteX13" fmla="*/ 198669 w 260639"/>
              <a:gd name="connsiteY13" fmla="*/ 81621 h 180054"/>
              <a:gd name="connsiteX14" fmla="*/ 164950 w 260639"/>
              <a:gd name="connsiteY14" fmla="*/ 40156 h 180054"/>
              <a:gd name="connsiteX15" fmla="*/ 111638 w 260639"/>
              <a:gd name="connsiteY15" fmla="*/ 127643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639" h="180054">
                <a:moveTo>
                  <a:pt x="111638" y="180054"/>
                </a:moveTo>
                <a:lnTo>
                  <a:pt x="51490" y="138362"/>
                </a:ln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2" y="1425"/>
                </a:lnTo>
                <a:lnTo>
                  <a:pt x="104802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32388" y="-854"/>
                  <a:pt x="260639" y="31954"/>
                  <a:pt x="260639" y="88456"/>
                </a:cubicBezTo>
                <a:lnTo>
                  <a:pt x="260639" y="94380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="" xmlns:a16="http://schemas.microsoft.com/office/drawing/2014/main" id="{4EA5F182-B436-49C8-8170-C1AD6D2F32D5}"/>
              </a:ext>
            </a:extLst>
          </p:cNvPr>
          <p:cNvSpPr/>
          <p:nvPr/>
        </p:nvSpPr>
        <p:spPr>
          <a:xfrm rot="8716295">
            <a:off x="276903" y="-12823"/>
            <a:ext cx="36272" cy="27982"/>
          </a:xfrm>
          <a:custGeom>
            <a:avLst/>
            <a:gdLst>
              <a:gd name="connsiteX0" fmla="*/ 36272 w 36272"/>
              <a:gd name="connsiteY0" fmla="*/ 27982 h 27982"/>
              <a:gd name="connsiteX1" fmla="*/ 0 w 36272"/>
              <a:gd name="connsiteY1" fmla="*/ 2840 h 27982"/>
              <a:gd name="connsiteX2" fmla="*/ 9543 w 36272"/>
              <a:gd name="connsiteY2" fmla="*/ 0 h 27982"/>
              <a:gd name="connsiteX3" fmla="*/ 31871 w 36272"/>
              <a:gd name="connsiteY3" fmla="*/ 11392 h 2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2" h="27982">
                <a:moveTo>
                  <a:pt x="36272" y="27982"/>
                </a:moveTo>
                <a:lnTo>
                  <a:pt x="0" y="2840"/>
                </a:lnTo>
                <a:lnTo>
                  <a:pt x="9543" y="0"/>
                </a:lnTo>
                <a:cubicBezTo>
                  <a:pt x="20479" y="0"/>
                  <a:pt x="27542" y="4784"/>
                  <a:pt x="31871" y="11392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="" xmlns:a16="http://schemas.microsoft.com/office/drawing/2014/main" id="{F421218E-0235-4F72-A3A0-C0DE2686EE65}"/>
              </a:ext>
            </a:extLst>
          </p:cNvPr>
          <p:cNvSpPr/>
          <p:nvPr/>
        </p:nvSpPr>
        <p:spPr>
          <a:xfrm rot="8716295">
            <a:off x="74640" y="-9665"/>
            <a:ext cx="58068" cy="54772"/>
          </a:xfrm>
          <a:custGeom>
            <a:avLst/>
            <a:gdLst>
              <a:gd name="connsiteX0" fmla="*/ 37436 w 58068"/>
              <a:gd name="connsiteY0" fmla="*/ 54772 h 54772"/>
              <a:gd name="connsiteX1" fmla="*/ 0 w 58068"/>
              <a:gd name="connsiteY1" fmla="*/ 28823 h 54772"/>
              <a:gd name="connsiteX2" fmla="*/ 8515 w 58068"/>
              <a:gd name="connsiteY2" fmla="*/ 8658 h 54772"/>
              <a:gd name="connsiteX3" fmla="*/ 29020 w 58068"/>
              <a:gd name="connsiteY3" fmla="*/ 0 h 54772"/>
              <a:gd name="connsiteX4" fmla="*/ 49525 w 58068"/>
              <a:gd name="connsiteY4" fmla="*/ 8658 h 54772"/>
              <a:gd name="connsiteX5" fmla="*/ 49525 w 58068"/>
              <a:gd name="connsiteY5" fmla="*/ 49668 h 5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68" h="54772">
                <a:moveTo>
                  <a:pt x="37436" y="54772"/>
                </a:moveTo>
                <a:lnTo>
                  <a:pt x="0" y="28823"/>
                </a:lnTo>
                <a:lnTo>
                  <a:pt x="8515" y="8658"/>
                </a:lnTo>
                <a:cubicBezTo>
                  <a:pt x="13983" y="3190"/>
                  <a:pt x="21273" y="0"/>
                  <a:pt x="29020" y="0"/>
                </a:cubicBezTo>
                <a:cubicBezTo>
                  <a:pt x="36766" y="0"/>
                  <a:pt x="44057" y="3190"/>
                  <a:pt x="49525" y="8658"/>
                </a:cubicBezTo>
                <a:cubicBezTo>
                  <a:pt x="60916" y="19594"/>
                  <a:pt x="60916" y="38276"/>
                  <a:pt x="49525" y="4966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="" xmlns:a16="http://schemas.microsoft.com/office/drawing/2014/main" id="{CE77A4A5-0ECD-4D80-A03D-A10DC965EA39}"/>
              </a:ext>
            </a:extLst>
          </p:cNvPr>
          <p:cNvSpPr/>
          <p:nvPr/>
        </p:nvSpPr>
        <p:spPr>
          <a:xfrm rot="8716295">
            <a:off x="13802" y="-10406"/>
            <a:ext cx="30027" cy="20814"/>
          </a:xfrm>
          <a:custGeom>
            <a:avLst/>
            <a:gdLst>
              <a:gd name="connsiteX0" fmla="*/ 30027 w 30027"/>
              <a:gd name="connsiteY0" fmla="*/ 20814 h 20814"/>
              <a:gd name="connsiteX1" fmla="*/ 0 w 30027"/>
              <a:gd name="connsiteY1" fmla="*/ 0 h 20814"/>
              <a:gd name="connsiteX2" fmla="*/ 30027 w 30027"/>
              <a:gd name="connsiteY2" fmla="*/ 0 h 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7" h="20814">
                <a:moveTo>
                  <a:pt x="30027" y="20814"/>
                </a:moveTo>
                <a:lnTo>
                  <a:pt x="0" y="0"/>
                </a:lnTo>
                <a:lnTo>
                  <a:pt x="30027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="" xmlns:a16="http://schemas.microsoft.com/office/drawing/2014/main" id="{403799C4-A408-4325-A92C-9E809B8BB4D4}"/>
              </a:ext>
            </a:extLst>
          </p:cNvPr>
          <p:cNvSpPr/>
          <p:nvPr/>
        </p:nvSpPr>
        <p:spPr>
          <a:xfrm rot="8716295">
            <a:off x="168048" y="30325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="" xmlns:a16="http://schemas.microsoft.com/office/drawing/2014/main" id="{01FB23B7-9B20-4D2E-83CD-6A7A68C9BDC4}"/>
              </a:ext>
            </a:extLst>
          </p:cNvPr>
          <p:cNvSpPr/>
          <p:nvPr/>
        </p:nvSpPr>
        <p:spPr>
          <a:xfrm rot="7484129">
            <a:off x="562078" y="-2847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="" xmlns:a16="http://schemas.microsoft.com/office/drawing/2014/main" id="{ACF32F9A-0344-4E5B-A601-5E2A5DCEE676}"/>
              </a:ext>
            </a:extLst>
          </p:cNvPr>
          <p:cNvSpPr/>
          <p:nvPr/>
        </p:nvSpPr>
        <p:spPr>
          <a:xfrm rot="13089394">
            <a:off x="767127" y="-2787"/>
            <a:ext cx="149688" cy="301067"/>
          </a:xfrm>
          <a:custGeom>
            <a:avLst/>
            <a:gdLst>
              <a:gd name="connsiteX0" fmla="*/ 149688 w 149688"/>
              <a:gd name="connsiteY0" fmla="*/ 279622 h 301067"/>
              <a:gd name="connsiteX1" fmla="*/ 122393 w 149688"/>
              <a:gd name="connsiteY1" fmla="*/ 301067 h 301067"/>
              <a:gd name="connsiteX2" fmla="*/ 0 w 149688"/>
              <a:gd name="connsiteY2" fmla="*/ 114672 h 301067"/>
              <a:gd name="connsiteX3" fmla="*/ 0 w 149688"/>
              <a:gd name="connsiteY3" fmla="*/ 38074 h 301067"/>
              <a:gd name="connsiteX4" fmla="*/ 73388 w 149688"/>
              <a:gd name="connsiteY4" fmla="*/ 0 h 301067"/>
              <a:gd name="connsiteX5" fmla="*/ 74492 w 149688"/>
              <a:gd name="connsiteY5" fmla="*/ 153950 h 301067"/>
              <a:gd name="connsiteX6" fmla="*/ 87734 w 149688"/>
              <a:gd name="connsiteY6" fmla="*/ 245547 h 3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88" h="301067">
                <a:moveTo>
                  <a:pt x="149688" y="279622"/>
                </a:moveTo>
                <a:lnTo>
                  <a:pt x="122393" y="301067"/>
                </a:lnTo>
                <a:lnTo>
                  <a:pt x="0" y="114672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2836" y="184850"/>
                  <a:pt x="77802" y="216302"/>
                  <a:pt x="87734" y="24554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="" xmlns:a16="http://schemas.microsoft.com/office/drawing/2014/main" id="{9B540A9C-752F-4966-AE11-E0DA13D5676A}"/>
              </a:ext>
            </a:extLst>
          </p:cNvPr>
          <p:cNvSpPr/>
          <p:nvPr/>
        </p:nvSpPr>
        <p:spPr>
          <a:xfrm rot="8716295">
            <a:off x="212141" y="304502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="" xmlns:a16="http://schemas.microsoft.com/office/drawing/2014/main" id="{27352092-3B53-44B3-ABC2-E6A268F28524}"/>
              </a:ext>
            </a:extLst>
          </p:cNvPr>
          <p:cNvSpPr/>
          <p:nvPr/>
        </p:nvSpPr>
        <p:spPr>
          <a:xfrm rot="8716295">
            <a:off x="301533" y="307427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="" xmlns:a16="http://schemas.microsoft.com/office/drawing/2014/main" id="{1A1EEC7B-8896-4B95-9A1A-B0F21E6748C1}"/>
              </a:ext>
            </a:extLst>
          </p:cNvPr>
          <p:cNvSpPr/>
          <p:nvPr/>
        </p:nvSpPr>
        <p:spPr>
          <a:xfrm rot="8716295">
            <a:off x="256683" y="2987990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="" xmlns:a16="http://schemas.microsoft.com/office/drawing/2014/main" id="{4FA7D1EC-A217-4326-8F37-649F5ADE83EB}"/>
              </a:ext>
            </a:extLst>
          </p:cNvPr>
          <p:cNvSpPr/>
          <p:nvPr/>
        </p:nvSpPr>
        <p:spPr>
          <a:xfrm rot="8716295">
            <a:off x="99907" y="3133572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="" xmlns:a16="http://schemas.microsoft.com/office/drawing/2014/main" id="{33C99497-0B48-43C7-BD1A-0279E44CA612}"/>
              </a:ext>
            </a:extLst>
          </p:cNvPr>
          <p:cNvSpPr/>
          <p:nvPr/>
        </p:nvSpPr>
        <p:spPr>
          <a:xfrm rot="8716295">
            <a:off x="-24996" y="292489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="" xmlns:a16="http://schemas.microsoft.com/office/drawing/2014/main" id="{A93858F0-0010-48FE-BF9C-AFE6080030D7}"/>
              </a:ext>
            </a:extLst>
          </p:cNvPr>
          <p:cNvSpPr/>
          <p:nvPr/>
        </p:nvSpPr>
        <p:spPr>
          <a:xfrm rot="8716295">
            <a:off x="51899" y="2754602"/>
            <a:ext cx="189488" cy="350829"/>
          </a:xfrm>
          <a:custGeom>
            <a:avLst/>
            <a:gdLst>
              <a:gd name="connsiteX0" fmla="*/ 25299 w 189488"/>
              <a:gd name="connsiteY0" fmla="*/ 321238 h 350829"/>
              <a:gd name="connsiteX1" fmla="*/ 0 w 189488"/>
              <a:gd name="connsiteY1" fmla="*/ 220042 h 350829"/>
              <a:gd name="connsiteX2" fmla="*/ 0 w 189488"/>
              <a:gd name="connsiteY2" fmla="*/ 40596 h 350829"/>
              <a:gd name="connsiteX3" fmla="*/ 78250 w 189488"/>
              <a:gd name="connsiteY3" fmla="*/ 0 h 350829"/>
              <a:gd name="connsiteX4" fmla="*/ 79427 w 189488"/>
              <a:gd name="connsiteY4" fmla="*/ 164149 h 350829"/>
              <a:gd name="connsiteX5" fmla="*/ 93547 w 189488"/>
              <a:gd name="connsiteY5" fmla="*/ 261815 h 350829"/>
              <a:gd name="connsiteX6" fmla="*/ 164148 w 189488"/>
              <a:gd name="connsiteY6" fmla="*/ 300646 h 350829"/>
              <a:gd name="connsiteX7" fmla="*/ 189488 w 189488"/>
              <a:gd name="connsiteY7" fmla="*/ 296141 h 350829"/>
              <a:gd name="connsiteX8" fmla="*/ 160617 w 189488"/>
              <a:gd name="connsiteY8" fmla="*/ 337791 h 350829"/>
              <a:gd name="connsiteX9" fmla="*/ 97666 w 189488"/>
              <a:gd name="connsiteY9" fmla="*/ 350655 h 350829"/>
              <a:gd name="connsiteX10" fmla="*/ 25299 w 189488"/>
              <a:gd name="connsiteY10" fmla="*/ 321238 h 3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88" h="350829">
                <a:moveTo>
                  <a:pt x="25299" y="321238"/>
                </a:moveTo>
                <a:cubicBezTo>
                  <a:pt x="5295" y="301823"/>
                  <a:pt x="0" y="268286"/>
                  <a:pt x="0" y="220042"/>
                </a:cubicBezTo>
                <a:lnTo>
                  <a:pt x="0" y="40596"/>
                </a:lnTo>
                <a:lnTo>
                  <a:pt x="78250" y="0"/>
                </a:lnTo>
                <a:lnTo>
                  <a:pt x="79427" y="164149"/>
                </a:lnTo>
                <a:cubicBezTo>
                  <a:pt x="77662" y="197097"/>
                  <a:pt x="82957" y="230632"/>
                  <a:pt x="93547" y="261815"/>
                </a:cubicBezTo>
                <a:cubicBezTo>
                  <a:pt x="102961" y="287702"/>
                  <a:pt x="127083" y="300646"/>
                  <a:pt x="164148" y="300646"/>
                </a:cubicBezTo>
                <a:lnTo>
                  <a:pt x="189488" y="296141"/>
                </a:lnTo>
                <a:lnTo>
                  <a:pt x="160617" y="337791"/>
                </a:lnTo>
                <a:lnTo>
                  <a:pt x="97666" y="350655"/>
                </a:lnTo>
                <a:cubicBezTo>
                  <a:pt x="70602" y="352420"/>
                  <a:pt x="44126" y="340653"/>
                  <a:pt x="25299" y="32123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="" xmlns:a16="http://schemas.microsoft.com/office/drawing/2014/main" id="{CAFD1C73-118C-42A8-A6D1-F7527C0F98CE}"/>
              </a:ext>
            </a:extLst>
          </p:cNvPr>
          <p:cNvSpPr/>
          <p:nvPr/>
        </p:nvSpPr>
        <p:spPr>
          <a:xfrm rot="8716295">
            <a:off x="190085" y="3174524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orme libre : forme 49">
            <a:extLst>
              <a:ext uri="{FF2B5EF4-FFF2-40B4-BE49-F238E27FC236}">
                <a16:creationId xmlns="" xmlns:a16="http://schemas.microsoft.com/office/drawing/2014/main" id="{E7F4D18B-0BB2-451B-AA77-2B268E142A91}"/>
              </a:ext>
            </a:extLst>
          </p:cNvPr>
          <p:cNvSpPr/>
          <p:nvPr/>
        </p:nvSpPr>
        <p:spPr>
          <a:xfrm rot="8716295">
            <a:off x="502599" y="2802136"/>
            <a:ext cx="117588" cy="232388"/>
          </a:xfrm>
          <a:custGeom>
            <a:avLst/>
            <a:gdLst>
              <a:gd name="connsiteX0" fmla="*/ 56529 w 117588"/>
              <a:gd name="connsiteY0" fmla="*/ 232388 h 232388"/>
              <a:gd name="connsiteX1" fmla="*/ 56529 w 117588"/>
              <a:gd name="connsiteY1" fmla="*/ 69717 h 232388"/>
              <a:gd name="connsiteX2" fmla="*/ 56529 w 117588"/>
              <a:gd name="connsiteY2" fmla="*/ 65615 h 232388"/>
              <a:gd name="connsiteX3" fmla="*/ 36025 w 117588"/>
              <a:gd name="connsiteY3" fmla="*/ 50123 h 232388"/>
              <a:gd name="connsiteX4" fmla="*/ 0 w 117588"/>
              <a:gd name="connsiteY4" fmla="*/ 50123 h 232388"/>
              <a:gd name="connsiteX5" fmla="*/ 41458 w 117588"/>
              <a:gd name="connsiteY5" fmla="*/ 0 h 232388"/>
              <a:gd name="connsiteX6" fmla="*/ 60630 w 117588"/>
              <a:gd name="connsiteY6" fmla="*/ 0 h 232388"/>
              <a:gd name="connsiteX7" fmla="*/ 117588 w 117588"/>
              <a:gd name="connsiteY7" fmla="*/ 50123 h 232388"/>
              <a:gd name="connsiteX8" fmla="*/ 117588 w 11758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88" h="232388">
                <a:moveTo>
                  <a:pt x="56529" y="232388"/>
                </a:moveTo>
                <a:lnTo>
                  <a:pt x="56529" y="69717"/>
                </a:lnTo>
                <a:cubicBezTo>
                  <a:pt x="56529" y="68349"/>
                  <a:pt x="56529" y="66983"/>
                  <a:pt x="56529" y="65615"/>
                </a:cubicBezTo>
                <a:cubicBezTo>
                  <a:pt x="55163" y="55591"/>
                  <a:pt x="46049" y="48756"/>
                  <a:pt x="36025" y="50123"/>
                </a:cubicBezTo>
                <a:lnTo>
                  <a:pt x="0" y="50123"/>
                </a:lnTo>
                <a:lnTo>
                  <a:pt x="41458" y="0"/>
                </a:lnTo>
                <a:lnTo>
                  <a:pt x="60630" y="0"/>
                </a:lnTo>
                <a:cubicBezTo>
                  <a:pt x="97539" y="0"/>
                  <a:pt x="117588" y="15948"/>
                  <a:pt x="117588" y="50123"/>
                </a:cubicBezTo>
                <a:lnTo>
                  <a:pt x="11758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Forme libre : forme 50">
            <a:extLst>
              <a:ext uri="{FF2B5EF4-FFF2-40B4-BE49-F238E27FC236}">
                <a16:creationId xmlns="" xmlns:a16="http://schemas.microsoft.com/office/drawing/2014/main" id="{6F67DBA9-AD6C-4780-AA17-98BCE9381DC5}"/>
              </a:ext>
            </a:extLst>
          </p:cNvPr>
          <p:cNvSpPr/>
          <p:nvPr/>
        </p:nvSpPr>
        <p:spPr>
          <a:xfrm rot="8716295">
            <a:off x="389006" y="2883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Forme libre : forme 51">
            <a:extLst>
              <a:ext uri="{FF2B5EF4-FFF2-40B4-BE49-F238E27FC236}">
                <a16:creationId xmlns="" xmlns:a16="http://schemas.microsoft.com/office/drawing/2014/main" id="{60CE2A9A-219E-42C9-9F53-FED763C7A971}"/>
              </a:ext>
            </a:extLst>
          </p:cNvPr>
          <p:cNvSpPr/>
          <p:nvPr/>
        </p:nvSpPr>
        <p:spPr>
          <a:xfrm rot="8716295">
            <a:off x="264104" y="2674747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orme libre : forme 52">
            <a:extLst>
              <a:ext uri="{FF2B5EF4-FFF2-40B4-BE49-F238E27FC236}">
                <a16:creationId xmlns="" xmlns:a16="http://schemas.microsoft.com/office/drawing/2014/main" id="{5F47A361-80F1-4C02-906B-845AB367B960}"/>
              </a:ext>
            </a:extLst>
          </p:cNvPr>
          <p:cNvSpPr/>
          <p:nvPr/>
        </p:nvSpPr>
        <p:spPr>
          <a:xfrm rot="8716295">
            <a:off x="479184" y="2924372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Forme libre : forme 53">
            <a:extLst>
              <a:ext uri="{FF2B5EF4-FFF2-40B4-BE49-F238E27FC236}">
                <a16:creationId xmlns="" xmlns:a16="http://schemas.microsoft.com/office/drawing/2014/main" id="{2CC40EA3-7663-4B10-9112-24251EC60BEA}"/>
              </a:ext>
            </a:extLst>
          </p:cNvPr>
          <p:cNvSpPr/>
          <p:nvPr/>
        </p:nvSpPr>
        <p:spPr>
          <a:xfrm rot="8716295">
            <a:off x="237733" y="2774772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Forme libre : forme 54">
            <a:extLst>
              <a:ext uri="{FF2B5EF4-FFF2-40B4-BE49-F238E27FC236}">
                <a16:creationId xmlns="" xmlns:a16="http://schemas.microsoft.com/office/drawing/2014/main" id="{96946020-930E-406D-ABEE-7096E7CB1426}"/>
              </a:ext>
            </a:extLst>
          </p:cNvPr>
          <p:cNvSpPr/>
          <p:nvPr/>
        </p:nvSpPr>
        <p:spPr>
          <a:xfrm rot="7484129">
            <a:off x="609980" y="3142825"/>
            <a:ext cx="20881" cy="31001"/>
          </a:xfrm>
          <a:custGeom>
            <a:avLst/>
            <a:gdLst>
              <a:gd name="connsiteX0" fmla="*/ 10218 w 20881"/>
              <a:gd name="connsiteY0" fmla="*/ 31001 h 31001"/>
              <a:gd name="connsiteX1" fmla="*/ 0 w 20881"/>
              <a:gd name="connsiteY1" fmla="*/ 11992 h 31001"/>
              <a:gd name="connsiteX2" fmla="*/ 20881 w 20881"/>
              <a:gd name="connsiteY2" fmla="*/ 0 h 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1" h="31001">
                <a:moveTo>
                  <a:pt x="10218" y="31001"/>
                </a:moveTo>
                <a:lnTo>
                  <a:pt x="0" y="11992"/>
                </a:lnTo>
                <a:lnTo>
                  <a:pt x="2088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Forme libre : forme 55">
            <a:extLst>
              <a:ext uri="{FF2B5EF4-FFF2-40B4-BE49-F238E27FC236}">
                <a16:creationId xmlns="" xmlns:a16="http://schemas.microsoft.com/office/drawing/2014/main" id="{9709EEED-4F73-41F3-A069-C965126CECA4}"/>
              </a:ext>
            </a:extLst>
          </p:cNvPr>
          <p:cNvSpPr/>
          <p:nvPr/>
        </p:nvSpPr>
        <p:spPr>
          <a:xfrm rot="8716295">
            <a:off x="579469" y="2817204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Forme libre : forme 56">
            <a:extLst>
              <a:ext uri="{FF2B5EF4-FFF2-40B4-BE49-F238E27FC236}">
                <a16:creationId xmlns="" xmlns:a16="http://schemas.microsoft.com/office/drawing/2014/main" id="{AB7C8B58-13F0-4FCC-99DC-3B3AAD65E69B}"/>
              </a:ext>
            </a:extLst>
          </p:cNvPr>
          <p:cNvSpPr/>
          <p:nvPr/>
        </p:nvSpPr>
        <p:spPr>
          <a:xfrm rot="8716295">
            <a:off x="437995" y="3716235"/>
            <a:ext cx="102679" cy="232388"/>
          </a:xfrm>
          <a:custGeom>
            <a:avLst/>
            <a:gdLst>
              <a:gd name="connsiteX0" fmla="*/ 41620 w 102679"/>
              <a:gd name="connsiteY0" fmla="*/ 232388 h 232388"/>
              <a:gd name="connsiteX1" fmla="*/ 41620 w 102679"/>
              <a:gd name="connsiteY1" fmla="*/ 69717 h 232388"/>
              <a:gd name="connsiteX2" fmla="*/ 41620 w 102679"/>
              <a:gd name="connsiteY2" fmla="*/ 65615 h 232388"/>
              <a:gd name="connsiteX3" fmla="*/ 21116 w 102679"/>
              <a:gd name="connsiteY3" fmla="*/ 50123 h 232388"/>
              <a:gd name="connsiteX4" fmla="*/ 0 w 102679"/>
              <a:gd name="connsiteY4" fmla="*/ 50123 h 232388"/>
              <a:gd name="connsiteX5" fmla="*/ 41457 w 102679"/>
              <a:gd name="connsiteY5" fmla="*/ 0 h 232388"/>
              <a:gd name="connsiteX6" fmla="*/ 45721 w 102679"/>
              <a:gd name="connsiteY6" fmla="*/ 0 h 232388"/>
              <a:gd name="connsiteX7" fmla="*/ 102679 w 102679"/>
              <a:gd name="connsiteY7" fmla="*/ 50123 h 232388"/>
              <a:gd name="connsiteX8" fmla="*/ 102679 w 102679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79" h="232388">
                <a:moveTo>
                  <a:pt x="41620" y="232388"/>
                </a:moveTo>
                <a:lnTo>
                  <a:pt x="41620" y="69717"/>
                </a:lnTo>
                <a:cubicBezTo>
                  <a:pt x="41620" y="68349"/>
                  <a:pt x="41620" y="66983"/>
                  <a:pt x="41620" y="65615"/>
                </a:cubicBezTo>
                <a:cubicBezTo>
                  <a:pt x="40254" y="55591"/>
                  <a:pt x="31140" y="48756"/>
                  <a:pt x="21116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45721" y="0"/>
                </a:lnTo>
                <a:cubicBezTo>
                  <a:pt x="82630" y="0"/>
                  <a:pt x="102679" y="15948"/>
                  <a:pt x="102679" y="50123"/>
                </a:cubicBezTo>
                <a:lnTo>
                  <a:pt x="102679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Forme libre : forme 57">
            <a:extLst>
              <a:ext uri="{FF2B5EF4-FFF2-40B4-BE49-F238E27FC236}">
                <a16:creationId xmlns="" xmlns:a16="http://schemas.microsoft.com/office/drawing/2014/main" id="{9C4DC6CC-AFAA-4414-8BA6-D58CC891D657}"/>
              </a:ext>
            </a:extLst>
          </p:cNvPr>
          <p:cNvSpPr/>
          <p:nvPr/>
        </p:nvSpPr>
        <p:spPr>
          <a:xfrm rot="8716295">
            <a:off x="482715" y="3669965"/>
            <a:ext cx="154563" cy="124897"/>
          </a:xfrm>
          <a:custGeom>
            <a:avLst/>
            <a:gdLst>
              <a:gd name="connsiteX0" fmla="*/ 0 w 154563"/>
              <a:gd name="connsiteY0" fmla="*/ 124897 h 124897"/>
              <a:gd name="connsiteX1" fmla="*/ 95474 w 154563"/>
              <a:gd name="connsiteY1" fmla="*/ 9467 h 124897"/>
              <a:gd name="connsiteX2" fmla="*/ 96067 w 154563"/>
              <a:gd name="connsiteY2" fmla="*/ 9000 h 124897"/>
              <a:gd name="connsiteX3" fmla="*/ 126312 w 154563"/>
              <a:gd name="connsiteY3" fmla="*/ 0 h 124897"/>
              <a:gd name="connsiteX4" fmla="*/ 154563 w 154563"/>
              <a:gd name="connsiteY4" fmla="*/ 33719 h 124897"/>
              <a:gd name="connsiteX5" fmla="*/ 128135 w 154563"/>
              <a:gd name="connsiteY5" fmla="*/ 69261 h 124897"/>
              <a:gd name="connsiteX6" fmla="*/ 128590 w 154563"/>
              <a:gd name="connsiteY6" fmla="*/ 69261 h 12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63" h="124897">
                <a:moveTo>
                  <a:pt x="0" y="124897"/>
                </a:moveTo>
                <a:lnTo>
                  <a:pt x="95474" y="9467"/>
                </a:lnTo>
                <a:lnTo>
                  <a:pt x="96067" y="9000"/>
                </a:lnTo>
                <a:cubicBezTo>
                  <a:pt x="105351" y="4215"/>
                  <a:pt x="115604" y="1139"/>
                  <a:pt x="126312" y="0"/>
                </a:cubicBezTo>
                <a:cubicBezTo>
                  <a:pt x="148184" y="0"/>
                  <a:pt x="154563" y="19138"/>
                  <a:pt x="154563" y="33719"/>
                </a:cubicBezTo>
                <a:cubicBezTo>
                  <a:pt x="153196" y="49668"/>
                  <a:pt x="142715" y="62882"/>
                  <a:pt x="128135" y="69261"/>
                </a:cubicBezTo>
                <a:lnTo>
                  <a:pt x="128590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Forme libre : forme 58">
            <a:extLst>
              <a:ext uri="{FF2B5EF4-FFF2-40B4-BE49-F238E27FC236}">
                <a16:creationId xmlns="" xmlns:a16="http://schemas.microsoft.com/office/drawing/2014/main" id="{4EE0C0AC-519B-4FC6-8231-6D03F18E647C}"/>
              </a:ext>
            </a:extLst>
          </p:cNvPr>
          <p:cNvSpPr/>
          <p:nvPr/>
        </p:nvSpPr>
        <p:spPr>
          <a:xfrm rot="8716295">
            <a:off x="323074" y="379327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Forme libre : forme 59">
            <a:extLst>
              <a:ext uri="{FF2B5EF4-FFF2-40B4-BE49-F238E27FC236}">
                <a16:creationId xmlns="" xmlns:a16="http://schemas.microsoft.com/office/drawing/2014/main" id="{D6F59EA5-8316-4C20-AADC-7D706ECCBE6F}"/>
              </a:ext>
            </a:extLst>
          </p:cNvPr>
          <p:cNvSpPr/>
          <p:nvPr/>
        </p:nvSpPr>
        <p:spPr>
          <a:xfrm rot="8716295">
            <a:off x="198171" y="3584598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Forme libre : forme 60">
            <a:extLst>
              <a:ext uri="{FF2B5EF4-FFF2-40B4-BE49-F238E27FC236}">
                <a16:creationId xmlns="" xmlns:a16="http://schemas.microsoft.com/office/drawing/2014/main" id="{B0440107-C1DF-4CF9-A961-BF836C4847FA}"/>
              </a:ext>
            </a:extLst>
          </p:cNvPr>
          <p:cNvSpPr/>
          <p:nvPr/>
        </p:nvSpPr>
        <p:spPr>
          <a:xfrm rot="8716295">
            <a:off x="186119" y="3445818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Forme libre : forme 61">
            <a:extLst>
              <a:ext uri="{FF2B5EF4-FFF2-40B4-BE49-F238E27FC236}">
                <a16:creationId xmlns="" xmlns:a16="http://schemas.microsoft.com/office/drawing/2014/main" id="{FAD20847-20DA-4661-A963-D2C01E523D8E}"/>
              </a:ext>
            </a:extLst>
          </p:cNvPr>
          <p:cNvSpPr/>
          <p:nvPr/>
        </p:nvSpPr>
        <p:spPr>
          <a:xfrm rot="8716295">
            <a:off x="410218" y="3834716"/>
            <a:ext cx="103435" cy="219174"/>
          </a:xfrm>
          <a:custGeom>
            <a:avLst/>
            <a:gdLst>
              <a:gd name="connsiteX0" fmla="*/ 103435 w 103435"/>
              <a:gd name="connsiteY0" fmla="*/ 219174 h 219174"/>
              <a:gd name="connsiteX1" fmla="*/ 43288 w 103435"/>
              <a:gd name="connsiteY1" fmla="*/ 161305 h 219174"/>
              <a:gd name="connsiteX2" fmla="*/ 43288 w 103435"/>
              <a:gd name="connsiteY2" fmla="*/ 16404 h 219174"/>
              <a:gd name="connsiteX3" fmla="*/ 0 w 103435"/>
              <a:gd name="connsiteY3" fmla="*/ 16404 h 219174"/>
              <a:gd name="connsiteX4" fmla="*/ 0 w 103435"/>
              <a:gd name="connsiteY4" fmla="*/ 16028 h 219174"/>
              <a:gd name="connsiteX5" fmla="*/ 11583 w 103435"/>
              <a:gd name="connsiteY5" fmla="*/ 2023 h 219174"/>
              <a:gd name="connsiteX6" fmla="*/ 103435 w 103435"/>
              <a:gd name="connsiteY6" fmla="*/ 0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19174">
                <a:moveTo>
                  <a:pt x="103435" y="219174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16028"/>
                </a:lnTo>
                <a:lnTo>
                  <a:pt x="11583" y="2023"/>
                </a:lnTo>
                <a:lnTo>
                  <a:pt x="10343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="" xmlns:a16="http://schemas.microsoft.com/office/drawing/2014/main" id="{28D4D932-7CCD-4A1C-82BE-BDC6C863C34D}"/>
              </a:ext>
            </a:extLst>
          </p:cNvPr>
          <p:cNvSpPr/>
          <p:nvPr/>
        </p:nvSpPr>
        <p:spPr>
          <a:xfrm rot="8716295">
            <a:off x="487452" y="3349370"/>
            <a:ext cx="151162" cy="195873"/>
          </a:xfrm>
          <a:custGeom>
            <a:avLst/>
            <a:gdLst>
              <a:gd name="connsiteX0" fmla="*/ 38025 w 151162"/>
              <a:gd name="connsiteY0" fmla="*/ 195873 h 195873"/>
              <a:gd name="connsiteX1" fmla="*/ 0 w 151162"/>
              <a:gd name="connsiteY1" fmla="*/ 125130 h 195873"/>
              <a:gd name="connsiteX2" fmla="*/ 103497 w 151162"/>
              <a:gd name="connsiteY2" fmla="*/ 0 h 195873"/>
              <a:gd name="connsiteX3" fmla="*/ 151162 w 151162"/>
              <a:gd name="connsiteY3" fmla="*/ 0 h 195873"/>
              <a:gd name="connsiteX4" fmla="*/ 151162 w 151162"/>
              <a:gd name="connsiteY4" fmla="*/ 55323 h 195873"/>
              <a:gd name="connsiteX5" fmla="*/ 86370 w 151162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62" h="195873">
                <a:moveTo>
                  <a:pt x="38025" y="195873"/>
                </a:moveTo>
                <a:lnTo>
                  <a:pt x="0" y="125130"/>
                </a:lnTo>
                <a:lnTo>
                  <a:pt x="103497" y="0"/>
                </a:lnTo>
                <a:lnTo>
                  <a:pt x="151162" y="0"/>
                </a:lnTo>
                <a:lnTo>
                  <a:pt x="151162" y="55323"/>
                </a:lnTo>
                <a:lnTo>
                  <a:pt x="86370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Forme libre : forme 63">
            <a:extLst>
              <a:ext uri="{FF2B5EF4-FFF2-40B4-BE49-F238E27FC236}">
                <a16:creationId xmlns="" xmlns:a16="http://schemas.microsoft.com/office/drawing/2014/main" id="{CC6BD8CB-3AAF-4232-9DAB-6067219DB083}"/>
              </a:ext>
            </a:extLst>
          </p:cNvPr>
          <p:cNvSpPr/>
          <p:nvPr/>
        </p:nvSpPr>
        <p:spPr>
          <a:xfrm rot="8716295">
            <a:off x="460900" y="3434471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="" xmlns:a16="http://schemas.microsoft.com/office/drawing/2014/main" id="{C4402BE5-EFA1-455E-87AA-2CF0F2131AB9}"/>
              </a:ext>
            </a:extLst>
          </p:cNvPr>
          <p:cNvSpPr/>
          <p:nvPr/>
        </p:nvSpPr>
        <p:spPr>
          <a:xfrm rot="8716295">
            <a:off x="417336" y="4258920"/>
            <a:ext cx="147637" cy="195874"/>
          </a:xfrm>
          <a:custGeom>
            <a:avLst/>
            <a:gdLst>
              <a:gd name="connsiteX0" fmla="*/ 34500 w 147637"/>
              <a:gd name="connsiteY0" fmla="*/ 195874 h 195874"/>
              <a:gd name="connsiteX1" fmla="*/ 0 w 147637"/>
              <a:gd name="connsiteY1" fmla="*/ 131688 h 195874"/>
              <a:gd name="connsiteX2" fmla="*/ 108921 w 147637"/>
              <a:gd name="connsiteY2" fmla="*/ 0 h 195874"/>
              <a:gd name="connsiteX3" fmla="*/ 147637 w 147637"/>
              <a:gd name="connsiteY3" fmla="*/ 0 h 195874"/>
              <a:gd name="connsiteX4" fmla="*/ 147637 w 147637"/>
              <a:gd name="connsiteY4" fmla="*/ 55323 h 195874"/>
              <a:gd name="connsiteX5" fmla="*/ 82845 w 147637"/>
              <a:gd name="connsiteY5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37" h="195874">
                <a:moveTo>
                  <a:pt x="34500" y="195874"/>
                </a:moveTo>
                <a:lnTo>
                  <a:pt x="0" y="131688"/>
                </a:lnTo>
                <a:lnTo>
                  <a:pt x="108921" y="0"/>
                </a:lnTo>
                <a:lnTo>
                  <a:pt x="147637" y="0"/>
                </a:lnTo>
                <a:lnTo>
                  <a:pt x="147637" y="55323"/>
                </a:lnTo>
                <a:lnTo>
                  <a:pt x="8284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="" xmlns:a16="http://schemas.microsoft.com/office/drawing/2014/main" id="{61A670F2-3CC6-425A-A67F-3F30EE51B04A}"/>
              </a:ext>
            </a:extLst>
          </p:cNvPr>
          <p:cNvSpPr/>
          <p:nvPr/>
        </p:nvSpPr>
        <p:spPr>
          <a:xfrm rot="8716295">
            <a:off x="330834" y="4134902"/>
            <a:ext cx="254613" cy="91157"/>
          </a:xfrm>
          <a:custGeom>
            <a:avLst/>
            <a:gdLst>
              <a:gd name="connsiteX0" fmla="*/ 0 w 254613"/>
              <a:gd name="connsiteY0" fmla="*/ 68911 h 91157"/>
              <a:gd name="connsiteX1" fmla="*/ 56997 w 254613"/>
              <a:gd name="connsiteY1" fmla="*/ 0 h 91157"/>
              <a:gd name="connsiteX2" fmla="*/ 57517 w 254613"/>
              <a:gd name="connsiteY2" fmla="*/ 2143 h 91157"/>
              <a:gd name="connsiteX3" fmla="*/ 128118 w 254613"/>
              <a:gd name="connsiteY3" fmla="*/ 40974 h 91157"/>
              <a:gd name="connsiteX4" fmla="*/ 181070 w 254613"/>
              <a:gd name="connsiteY4" fmla="*/ 31560 h 91157"/>
              <a:gd name="connsiteX5" fmla="*/ 253437 w 254613"/>
              <a:gd name="connsiteY5" fmla="*/ 2143 h 91157"/>
              <a:gd name="connsiteX6" fmla="*/ 254613 w 254613"/>
              <a:gd name="connsiteY6" fmla="*/ 9791 h 91157"/>
              <a:gd name="connsiteX7" fmla="*/ 254613 w 254613"/>
              <a:gd name="connsiteY7" fmla="*/ 15674 h 91157"/>
              <a:gd name="connsiteX8" fmla="*/ 61636 w 254613"/>
              <a:gd name="connsiteY8" fmla="*/ 90983 h 91157"/>
              <a:gd name="connsiteX9" fmla="*/ 22363 w 254613"/>
              <a:gd name="connsiteY9" fmla="*/ 84217 h 9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13" h="91157">
                <a:moveTo>
                  <a:pt x="0" y="68911"/>
                </a:moveTo>
                <a:lnTo>
                  <a:pt x="56997" y="0"/>
                </a:lnTo>
                <a:lnTo>
                  <a:pt x="57517" y="2143"/>
                </a:lnTo>
                <a:cubicBezTo>
                  <a:pt x="66931" y="28030"/>
                  <a:pt x="91053" y="40974"/>
                  <a:pt x="128118" y="40974"/>
                </a:cubicBezTo>
                <a:cubicBezTo>
                  <a:pt x="146357" y="40385"/>
                  <a:pt x="164008" y="36855"/>
                  <a:pt x="181070" y="31560"/>
                </a:cubicBezTo>
                <a:cubicBezTo>
                  <a:pt x="205780" y="23912"/>
                  <a:pt x="229903" y="13910"/>
                  <a:pt x="253437" y="2143"/>
                </a:cubicBezTo>
                <a:cubicBezTo>
                  <a:pt x="254025" y="4496"/>
                  <a:pt x="254613" y="7438"/>
                  <a:pt x="254613" y="9791"/>
                </a:cubicBezTo>
                <a:lnTo>
                  <a:pt x="254613" y="15674"/>
                </a:lnTo>
                <a:cubicBezTo>
                  <a:pt x="192249" y="69215"/>
                  <a:pt x="110468" y="88042"/>
                  <a:pt x="61636" y="90983"/>
                </a:cubicBezTo>
                <a:cubicBezTo>
                  <a:pt x="48104" y="91866"/>
                  <a:pt x="34719" y="89365"/>
                  <a:pt x="22363" y="8421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="" xmlns:a16="http://schemas.microsoft.com/office/drawing/2014/main" id="{8311F45B-46D1-4E93-B5FB-C96A0B131FB3}"/>
              </a:ext>
            </a:extLst>
          </p:cNvPr>
          <p:cNvSpPr/>
          <p:nvPr/>
        </p:nvSpPr>
        <p:spPr>
          <a:xfrm rot="8716295">
            <a:off x="-3428" y="2405990"/>
            <a:ext cx="142167" cy="208592"/>
          </a:xfrm>
          <a:custGeom>
            <a:avLst/>
            <a:gdLst>
              <a:gd name="connsiteX0" fmla="*/ 81108 w 142167"/>
              <a:gd name="connsiteY0" fmla="*/ 208592 h 208592"/>
              <a:gd name="connsiteX1" fmla="*/ 81108 w 142167"/>
              <a:gd name="connsiteY1" fmla="*/ 69717 h 208592"/>
              <a:gd name="connsiteX2" fmla="*/ 81108 w 142167"/>
              <a:gd name="connsiteY2" fmla="*/ 65615 h 208592"/>
              <a:gd name="connsiteX3" fmla="*/ 60604 w 142167"/>
              <a:gd name="connsiteY3" fmla="*/ 50123 h 208592"/>
              <a:gd name="connsiteX4" fmla="*/ 0 w 142167"/>
              <a:gd name="connsiteY4" fmla="*/ 50123 h 208592"/>
              <a:gd name="connsiteX5" fmla="*/ 0 w 142167"/>
              <a:gd name="connsiteY5" fmla="*/ 0 h 208592"/>
              <a:gd name="connsiteX6" fmla="*/ 85210 w 142167"/>
              <a:gd name="connsiteY6" fmla="*/ 0 h 208592"/>
              <a:gd name="connsiteX7" fmla="*/ 142167 w 142167"/>
              <a:gd name="connsiteY7" fmla="*/ 50123 h 208592"/>
              <a:gd name="connsiteX8" fmla="*/ 142167 w 142167"/>
              <a:gd name="connsiteY8" fmla="*/ 120504 h 20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208592">
                <a:moveTo>
                  <a:pt x="81108" y="208592"/>
                </a:moveTo>
                <a:lnTo>
                  <a:pt x="81108" y="69717"/>
                </a:lnTo>
                <a:cubicBezTo>
                  <a:pt x="81108" y="68350"/>
                  <a:pt x="81108" y="66983"/>
                  <a:pt x="81108" y="65615"/>
                </a:cubicBezTo>
                <a:cubicBezTo>
                  <a:pt x="79742" y="55591"/>
                  <a:pt x="70628" y="48756"/>
                  <a:pt x="60604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10" y="0"/>
                </a:lnTo>
                <a:cubicBezTo>
                  <a:pt x="122118" y="0"/>
                  <a:pt x="142167" y="15948"/>
                  <a:pt x="142167" y="50123"/>
                </a:cubicBezTo>
                <a:lnTo>
                  <a:pt x="142167" y="12050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="" xmlns:a16="http://schemas.microsoft.com/office/drawing/2014/main" id="{FBB49843-79D6-49E9-8512-3ED8074BAF49}"/>
              </a:ext>
            </a:extLst>
          </p:cNvPr>
          <p:cNvSpPr/>
          <p:nvPr/>
        </p:nvSpPr>
        <p:spPr>
          <a:xfrm rot="8716295">
            <a:off x="80015" y="241329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="" xmlns:a16="http://schemas.microsoft.com/office/drawing/2014/main" id="{2588E0D5-81C5-4973-87D7-DBF7607FAFF4}"/>
              </a:ext>
            </a:extLst>
          </p:cNvPr>
          <p:cNvSpPr/>
          <p:nvPr/>
        </p:nvSpPr>
        <p:spPr>
          <a:xfrm rot="8716295">
            <a:off x="35165" y="232701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="" xmlns:a16="http://schemas.microsoft.com/office/drawing/2014/main" id="{4C19B60F-0DA9-4BC3-BAAD-2E7DE57F5376}"/>
              </a:ext>
            </a:extLst>
          </p:cNvPr>
          <p:cNvSpPr/>
          <p:nvPr/>
        </p:nvSpPr>
        <p:spPr>
          <a:xfrm rot="8716295">
            <a:off x="-20257" y="2217087"/>
            <a:ext cx="78731" cy="180665"/>
          </a:xfrm>
          <a:custGeom>
            <a:avLst/>
            <a:gdLst>
              <a:gd name="connsiteX0" fmla="*/ 0 w 78731"/>
              <a:gd name="connsiteY0" fmla="*/ 180665 h 180665"/>
              <a:gd name="connsiteX1" fmla="*/ 0 w 78731"/>
              <a:gd name="connsiteY1" fmla="*/ 40596 h 180665"/>
              <a:gd name="connsiteX2" fmla="*/ 78250 w 78731"/>
              <a:gd name="connsiteY2" fmla="*/ 0 h 180665"/>
              <a:gd name="connsiteX3" fmla="*/ 78731 w 78731"/>
              <a:gd name="connsiteY3" fmla="*/ 67083 h 18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31" h="180665">
                <a:moveTo>
                  <a:pt x="0" y="180665"/>
                </a:moveTo>
                <a:lnTo>
                  <a:pt x="0" y="40596"/>
                </a:lnTo>
                <a:lnTo>
                  <a:pt x="78250" y="0"/>
                </a:lnTo>
                <a:lnTo>
                  <a:pt x="78731" y="6708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="" xmlns:a16="http://schemas.microsoft.com/office/drawing/2014/main" id="{6EC16758-5536-44AA-B18E-D5428BFF36DA}"/>
              </a:ext>
            </a:extLst>
          </p:cNvPr>
          <p:cNvSpPr/>
          <p:nvPr/>
        </p:nvSpPr>
        <p:spPr>
          <a:xfrm rot="8716295">
            <a:off x="-15341" y="2575209"/>
            <a:ext cx="103435" cy="152027"/>
          </a:xfrm>
          <a:custGeom>
            <a:avLst/>
            <a:gdLst>
              <a:gd name="connsiteX0" fmla="*/ 43288 w 103435"/>
              <a:gd name="connsiteY0" fmla="*/ 152027 h 152027"/>
              <a:gd name="connsiteX1" fmla="*/ 43288 w 103435"/>
              <a:gd name="connsiteY1" fmla="*/ 16404 h 152027"/>
              <a:gd name="connsiteX2" fmla="*/ 0 w 103435"/>
              <a:gd name="connsiteY2" fmla="*/ 16404 h 152027"/>
              <a:gd name="connsiteX3" fmla="*/ 0 w 103435"/>
              <a:gd name="connsiteY3" fmla="*/ 2278 h 152027"/>
              <a:gd name="connsiteX4" fmla="*/ 103435 w 103435"/>
              <a:gd name="connsiteY4" fmla="*/ 0 h 152027"/>
              <a:gd name="connsiteX5" fmla="*/ 103435 w 103435"/>
              <a:gd name="connsiteY5" fmla="*/ 65255 h 15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" h="152027">
                <a:moveTo>
                  <a:pt x="43288" y="152027"/>
                </a:move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65255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="" xmlns:a16="http://schemas.microsoft.com/office/drawing/2014/main" id="{F8CD2FD6-8E29-4A7B-A6E7-A08269AC0224}"/>
              </a:ext>
            </a:extLst>
          </p:cNvPr>
          <p:cNvSpPr/>
          <p:nvPr/>
        </p:nvSpPr>
        <p:spPr>
          <a:xfrm rot="8716295">
            <a:off x="279722" y="2133902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Forme libre : forme 72">
            <a:extLst>
              <a:ext uri="{FF2B5EF4-FFF2-40B4-BE49-F238E27FC236}">
                <a16:creationId xmlns="" xmlns:a16="http://schemas.microsoft.com/office/drawing/2014/main" id="{B8E4BE1C-C619-4E1A-8472-B00AFC43BA29}"/>
              </a:ext>
            </a:extLst>
          </p:cNvPr>
          <p:cNvSpPr/>
          <p:nvPr/>
        </p:nvSpPr>
        <p:spPr>
          <a:xfrm rot="8716295">
            <a:off x="369114" y="2163144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Forme libre : forme 73">
            <a:extLst>
              <a:ext uri="{FF2B5EF4-FFF2-40B4-BE49-F238E27FC236}">
                <a16:creationId xmlns="" xmlns:a16="http://schemas.microsoft.com/office/drawing/2014/main" id="{E00D5309-AD7C-43C7-8A0B-B7211B97E879}"/>
              </a:ext>
            </a:extLst>
          </p:cNvPr>
          <p:cNvSpPr/>
          <p:nvPr/>
        </p:nvSpPr>
        <p:spPr>
          <a:xfrm rot="8716295">
            <a:off x="167488" y="22224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="" xmlns:a16="http://schemas.microsoft.com/office/drawing/2014/main" id="{569B59A1-12B4-4886-9F85-B0AFCE236D87}"/>
              </a:ext>
            </a:extLst>
          </p:cNvPr>
          <p:cNvSpPr/>
          <p:nvPr/>
        </p:nvSpPr>
        <p:spPr>
          <a:xfrm rot="8716295">
            <a:off x="42586" y="20137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Forme libre : forme 75">
            <a:extLst>
              <a:ext uri="{FF2B5EF4-FFF2-40B4-BE49-F238E27FC236}">
                <a16:creationId xmlns="" xmlns:a16="http://schemas.microsoft.com/office/drawing/2014/main" id="{F564295A-16CC-45A5-86A1-4CEC6CD90425}"/>
              </a:ext>
            </a:extLst>
          </p:cNvPr>
          <p:cNvSpPr/>
          <p:nvPr/>
        </p:nvSpPr>
        <p:spPr>
          <a:xfrm rot="8716295">
            <a:off x="257666" y="226339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orme libre : forme 76">
            <a:extLst>
              <a:ext uri="{FF2B5EF4-FFF2-40B4-BE49-F238E27FC236}">
                <a16:creationId xmlns="" xmlns:a16="http://schemas.microsoft.com/office/drawing/2014/main" id="{2384700C-00D8-4B4D-ABDF-BE0456A14505}"/>
              </a:ext>
            </a:extLst>
          </p:cNvPr>
          <p:cNvSpPr/>
          <p:nvPr/>
        </p:nvSpPr>
        <p:spPr>
          <a:xfrm rot="8716295">
            <a:off x="16215" y="211379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Forme libre : forme 77">
            <a:extLst>
              <a:ext uri="{FF2B5EF4-FFF2-40B4-BE49-F238E27FC236}">
                <a16:creationId xmlns="" xmlns:a16="http://schemas.microsoft.com/office/drawing/2014/main" id="{D8BA4606-ED26-402C-93D7-D77E55C056EF}"/>
              </a:ext>
            </a:extLst>
          </p:cNvPr>
          <p:cNvSpPr/>
          <p:nvPr/>
        </p:nvSpPr>
        <p:spPr>
          <a:xfrm rot="7484129">
            <a:off x="362597" y="245474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Forme libre : forme 78">
            <a:extLst>
              <a:ext uri="{FF2B5EF4-FFF2-40B4-BE49-F238E27FC236}">
                <a16:creationId xmlns="" xmlns:a16="http://schemas.microsoft.com/office/drawing/2014/main" id="{3CCE9711-ABFF-417D-B3E6-0BDB1263FCD1}"/>
              </a:ext>
            </a:extLst>
          </p:cNvPr>
          <p:cNvSpPr/>
          <p:nvPr/>
        </p:nvSpPr>
        <p:spPr>
          <a:xfrm rot="13089394">
            <a:off x="463440" y="2426400"/>
            <a:ext cx="272584" cy="319064"/>
          </a:xfrm>
          <a:custGeom>
            <a:avLst/>
            <a:gdLst>
              <a:gd name="connsiteX0" fmla="*/ 80445 w 272584"/>
              <a:gd name="connsiteY0" fmla="*/ 215518 h 319064"/>
              <a:gd name="connsiteX1" fmla="*/ 0 w 272584"/>
              <a:gd name="connsiteY1" fmla="*/ 93007 h 319064"/>
              <a:gd name="connsiteX2" fmla="*/ 0 w 272584"/>
              <a:gd name="connsiteY2" fmla="*/ 38074 h 319064"/>
              <a:gd name="connsiteX3" fmla="*/ 73388 w 272584"/>
              <a:gd name="connsiteY3" fmla="*/ 0 h 319064"/>
              <a:gd name="connsiteX4" fmla="*/ 74492 w 272584"/>
              <a:gd name="connsiteY4" fmla="*/ 153950 h 319064"/>
              <a:gd name="connsiteX5" fmla="*/ 76768 w 272584"/>
              <a:gd name="connsiteY5" fmla="*/ 200369 h 319064"/>
              <a:gd name="connsiteX6" fmla="*/ 272584 w 272584"/>
              <a:gd name="connsiteY6" fmla="*/ 258238 h 319064"/>
              <a:gd name="connsiteX7" fmla="*/ 177331 w 272584"/>
              <a:gd name="connsiteY7" fmla="*/ 311347 h 319064"/>
              <a:gd name="connsiteX8" fmla="*/ 148437 w 272584"/>
              <a:gd name="connsiteY8" fmla="*/ 319064 h 319064"/>
              <a:gd name="connsiteX9" fmla="*/ 119231 w 272584"/>
              <a:gd name="connsiteY9" fmla="*/ 274585 h 319064"/>
              <a:gd name="connsiteX10" fmla="*/ 153949 w 272584"/>
              <a:gd name="connsiteY10" fmla="*/ 281965 h 319064"/>
              <a:gd name="connsiteX11" fmla="*/ 203610 w 272584"/>
              <a:gd name="connsiteY11" fmla="*/ 273136 h 319064"/>
              <a:gd name="connsiteX12" fmla="*/ 271481 w 272584"/>
              <a:gd name="connsiteY12" fmla="*/ 245547 h 319064"/>
              <a:gd name="connsiteX13" fmla="*/ 272584 w 272584"/>
              <a:gd name="connsiteY13" fmla="*/ 252720 h 3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584" h="319064">
                <a:moveTo>
                  <a:pt x="80445" y="215518"/>
                </a:moveTo>
                <a:lnTo>
                  <a:pt x="0" y="93007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3664" y="169400"/>
                  <a:pt x="74492" y="184988"/>
                  <a:pt x="76768" y="200369"/>
                </a:cubicBezTo>
                <a:close/>
                <a:moveTo>
                  <a:pt x="272584" y="258238"/>
                </a:moveTo>
                <a:cubicBezTo>
                  <a:pt x="243339" y="283344"/>
                  <a:pt x="209542" y="300312"/>
                  <a:pt x="177331" y="311347"/>
                </a:cubicBezTo>
                <a:lnTo>
                  <a:pt x="148437" y="319064"/>
                </a:lnTo>
                <a:lnTo>
                  <a:pt x="119231" y="274585"/>
                </a:lnTo>
                <a:lnTo>
                  <a:pt x="153949" y="281965"/>
                </a:lnTo>
                <a:cubicBezTo>
                  <a:pt x="171055" y="281413"/>
                  <a:pt x="187609" y="278102"/>
                  <a:pt x="203610" y="273136"/>
                </a:cubicBezTo>
                <a:cubicBezTo>
                  <a:pt x="226785" y="265963"/>
                  <a:pt x="249409" y="256583"/>
                  <a:pt x="271481" y="245547"/>
                </a:cubicBezTo>
                <a:cubicBezTo>
                  <a:pt x="272032" y="247754"/>
                  <a:pt x="272584" y="250513"/>
                  <a:pt x="272584" y="25272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Forme libre : forme 79">
            <a:extLst>
              <a:ext uri="{FF2B5EF4-FFF2-40B4-BE49-F238E27FC236}">
                <a16:creationId xmlns="" xmlns:a16="http://schemas.microsoft.com/office/drawing/2014/main" id="{6E12610B-6A34-4C00-8EC5-09F9F5AEEEF0}"/>
              </a:ext>
            </a:extLst>
          </p:cNvPr>
          <p:cNvSpPr/>
          <p:nvPr/>
        </p:nvSpPr>
        <p:spPr>
          <a:xfrm rot="8716295">
            <a:off x="675867" y="2357327"/>
            <a:ext cx="38012" cy="45752"/>
          </a:xfrm>
          <a:custGeom>
            <a:avLst/>
            <a:gdLst>
              <a:gd name="connsiteX0" fmla="*/ 0 w 38012"/>
              <a:gd name="connsiteY0" fmla="*/ 45752 h 45752"/>
              <a:gd name="connsiteX1" fmla="*/ 37842 w 38012"/>
              <a:gd name="connsiteY1" fmla="*/ 0 h 45752"/>
              <a:gd name="connsiteX2" fmla="*/ 38012 w 38012"/>
              <a:gd name="connsiteY2" fmla="*/ 641 h 45752"/>
              <a:gd name="connsiteX3" fmla="*/ 6841 w 38012"/>
              <a:gd name="connsiteY3" fmla="*/ 42560 h 45752"/>
              <a:gd name="connsiteX4" fmla="*/ 7378 w 38012"/>
              <a:gd name="connsiteY4" fmla="*/ 42560 h 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2" h="45752">
                <a:moveTo>
                  <a:pt x="0" y="45752"/>
                </a:moveTo>
                <a:lnTo>
                  <a:pt x="37842" y="0"/>
                </a:lnTo>
                <a:lnTo>
                  <a:pt x="38012" y="641"/>
                </a:lnTo>
                <a:cubicBezTo>
                  <a:pt x="36400" y="19451"/>
                  <a:pt x="24039" y="35036"/>
                  <a:pt x="6841" y="42560"/>
                </a:cubicBezTo>
                <a:lnTo>
                  <a:pt x="7378" y="425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Forme libre : forme 80">
            <a:extLst>
              <a:ext uri="{FF2B5EF4-FFF2-40B4-BE49-F238E27FC236}">
                <a16:creationId xmlns="" xmlns:a16="http://schemas.microsoft.com/office/drawing/2014/main" id="{04C60C27-7F84-4DDC-864F-602B18A26BC5}"/>
              </a:ext>
            </a:extLst>
          </p:cNvPr>
          <p:cNvSpPr/>
          <p:nvPr/>
        </p:nvSpPr>
        <p:spPr>
          <a:xfrm rot="8716295">
            <a:off x="601197" y="212600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="" xmlns:a16="http://schemas.microsoft.com/office/drawing/2014/main" id="{603BCEF5-66FB-4B3A-9672-2C4F09A114FA}"/>
              </a:ext>
            </a:extLst>
          </p:cNvPr>
          <p:cNvSpPr/>
          <p:nvPr/>
        </p:nvSpPr>
        <p:spPr>
          <a:xfrm rot="8716295">
            <a:off x="357951" y="215623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="" xmlns:a16="http://schemas.microsoft.com/office/drawing/2014/main" id="{47C10671-5456-47FF-825A-4447688D4139}"/>
              </a:ext>
            </a:extLst>
          </p:cNvPr>
          <p:cNvSpPr/>
          <p:nvPr/>
        </p:nvSpPr>
        <p:spPr>
          <a:xfrm rot="8716295">
            <a:off x="535403" y="1996988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Forme libre : forme 83">
            <a:extLst>
              <a:ext uri="{FF2B5EF4-FFF2-40B4-BE49-F238E27FC236}">
                <a16:creationId xmlns="" xmlns:a16="http://schemas.microsoft.com/office/drawing/2014/main" id="{DB34C374-02D3-4583-9890-9C27CA821837}"/>
              </a:ext>
            </a:extLst>
          </p:cNvPr>
          <p:cNvSpPr/>
          <p:nvPr/>
        </p:nvSpPr>
        <p:spPr>
          <a:xfrm rot="8716295">
            <a:off x="-76043" y="1768178"/>
            <a:ext cx="197178" cy="215049"/>
          </a:xfrm>
          <a:custGeom>
            <a:avLst/>
            <a:gdLst>
              <a:gd name="connsiteX0" fmla="*/ 51490 w 197178"/>
              <a:gd name="connsiteY0" fmla="*/ 215049 h 215049"/>
              <a:gd name="connsiteX1" fmla="*/ 51490 w 197178"/>
              <a:gd name="connsiteY1" fmla="*/ 45624 h 215049"/>
              <a:gd name="connsiteX2" fmla="*/ 0 w 197178"/>
              <a:gd name="connsiteY2" fmla="*/ 45624 h 215049"/>
              <a:gd name="connsiteX3" fmla="*/ 0 w 197178"/>
              <a:gd name="connsiteY3" fmla="*/ 1424 h 215049"/>
              <a:gd name="connsiteX4" fmla="*/ 104803 w 197178"/>
              <a:gd name="connsiteY4" fmla="*/ 1425 h 215049"/>
              <a:gd name="connsiteX5" fmla="*/ 104803 w 197178"/>
              <a:gd name="connsiteY5" fmla="*/ 75242 h 215049"/>
              <a:gd name="connsiteX6" fmla="*/ 106169 w 197178"/>
              <a:gd name="connsiteY6" fmla="*/ 75242 h 215049"/>
              <a:gd name="connsiteX7" fmla="*/ 154014 w 197178"/>
              <a:gd name="connsiteY7" fmla="*/ 5981 h 215049"/>
              <a:gd name="connsiteX8" fmla="*/ 185455 w 197178"/>
              <a:gd name="connsiteY8" fmla="*/ 57 h 215049"/>
              <a:gd name="connsiteX9" fmla="*/ 197178 w 197178"/>
              <a:gd name="connsiteY9" fmla="*/ 4872 h 215049"/>
              <a:gd name="connsiteX10" fmla="*/ 170795 w 197178"/>
              <a:gd name="connsiteY10" fmla="*/ 42934 h 215049"/>
              <a:gd name="connsiteX11" fmla="*/ 164950 w 197178"/>
              <a:gd name="connsiteY11" fmla="*/ 40156 h 215049"/>
              <a:gd name="connsiteX12" fmla="*/ 111638 w 197178"/>
              <a:gd name="connsiteY12" fmla="*/ 127643 h 215049"/>
              <a:gd name="connsiteX13" fmla="*/ 111638 w 197178"/>
              <a:gd name="connsiteY13" fmla="*/ 128277 h 2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178" h="215049">
                <a:moveTo>
                  <a:pt x="51490" y="215049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4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lnTo>
                  <a:pt x="197178" y="4872"/>
                </a:lnTo>
                <a:lnTo>
                  <a:pt x="170795" y="42934"/>
                </a:lnTo>
                <a:lnTo>
                  <a:pt x="164950" y="40156"/>
                </a:lnTo>
                <a:cubicBezTo>
                  <a:pt x="135788" y="40156"/>
                  <a:pt x="111638" y="78887"/>
                  <a:pt x="111638" y="127643"/>
                </a:cubicBezTo>
                <a:lnTo>
                  <a:pt x="111638" y="12827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="" xmlns:a16="http://schemas.microsoft.com/office/drawing/2014/main" id="{F27A5053-248B-4729-A180-CFD83FBA8C7D}"/>
              </a:ext>
            </a:extLst>
          </p:cNvPr>
          <p:cNvSpPr/>
          <p:nvPr/>
        </p:nvSpPr>
        <p:spPr>
          <a:xfrm rot="8716295">
            <a:off x="56555" y="1474203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="" xmlns:a16="http://schemas.microsoft.com/office/drawing/2014/main" id="{9918622A-7E96-4EC8-A35B-CBCD19A79AE2}"/>
              </a:ext>
            </a:extLst>
          </p:cNvPr>
          <p:cNvSpPr/>
          <p:nvPr/>
        </p:nvSpPr>
        <p:spPr>
          <a:xfrm rot="8716295">
            <a:off x="145947" y="1503445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="" xmlns:a16="http://schemas.microsoft.com/office/drawing/2014/main" id="{0ECD9757-2AFD-4623-9C3D-24E52F11F047}"/>
              </a:ext>
            </a:extLst>
          </p:cNvPr>
          <p:cNvSpPr/>
          <p:nvPr/>
        </p:nvSpPr>
        <p:spPr>
          <a:xfrm rot="8716295">
            <a:off x="-21870" y="1443501"/>
            <a:ext cx="68614" cy="55323"/>
          </a:xfrm>
          <a:custGeom>
            <a:avLst/>
            <a:gdLst>
              <a:gd name="connsiteX0" fmla="*/ 0 w 68614"/>
              <a:gd name="connsiteY0" fmla="*/ 55323 h 55323"/>
              <a:gd name="connsiteX1" fmla="*/ 0 w 68614"/>
              <a:gd name="connsiteY1" fmla="*/ 0 h 55323"/>
              <a:gd name="connsiteX2" fmla="*/ 68614 w 68614"/>
              <a:gd name="connsiteY2" fmla="*/ 0 h 55323"/>
              <a:gd name="connsiteX3" fmla="*/ 30266 w 68614"/>
              <a:gd name="connsiteY3" fmla="*/ 55323 h 5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4" h="55323">
                <a:moveTo>
                  <a:pt x="0" y="55323"/>
                </a:moveTo>
                <a:lnTo>
                  <a:pt x="0" y="0"/>
                </a:lnTo>
                <a:lnTo>
                  <a:pt x="68614" y="0"/>
                </a:lnTo>
                <a:lnTo>
                  <a:pt x="30266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Forme libre : forme 87">
            <a:extLst>
              <a:ext uri="{FF2B5EF4-FFF2-40B4-BE49-F238E27FC236}">
                <a16:creationId xmlns="" xmlns:a16="http://schemas.microsoft.com/office/drawing/2014/main" id="{661ED1FA-7FC0-427E-9226-6E31215700D9}"/>
              </a:ext>
            </a:extLst>
          </p:cNvPr>
          <p:cNvSpPr/>
          <p:nvPr/>
        </p:nvSpPr>
        <p:spPr>
          <a:xfrm rot="8716295">
            <a:off x="35817" y="1618109"/>
            <a:ext cx="103435" cy="203897"/>
          </a:xfrm>
          <a:custGeom>
            <a:avLst/>
            <a:gdLst>
              <a:gd name="connsiteX0" fmla="*/ 87556 w 103435"/>
              <a:gd name="connsiteY0" fmla="*/ 203897 h 203897"/>
              <a:gd name="connsiteX1" fmla="*/ 43288 w 103435"/>
              <a:gd name="connsiteY1" fmla="*/ 161305 h 203897"/>
              <a:gd name="connsiteX2" fmla="*/ 43288 w 103435"/>
              <a:gd name="connsiteY2" fmla="*/ 16404 h 203897"/>
              <a:gd name="connsiteX3" fmla="*/ 0 w 103435"/>
              <a:gd name="connsiteY3" fmla="*/ 16404 h 203897"/>
              <a:gd name="connsiteX4" fmla="*/ 0 w 103435"/>
              <a:gd name="connsiteY4" fmla="*/ 2278 h 203897"/>
              <a:gd name="connsiteX5" fmla="*/ 103435 w 103435"/>
              <a:gd name="connsiteY5" fmla="*/ 0 h 203897"/>
              <a:gd name="connsiteX6" fmla="*/ 103435 w 103435"/>
              <a:gd name="connsiteY6" fmla="*/ 180989 h 2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03897">
                <a:moveTo>
                  <a:pt x="87556" y="203897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18098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Forme libre : forme 88">
            <a:extLst>
              <a:ext uri="{FF2B5EF4-FFF2-40B4-BE49-F238E27FC236}">
                <a16:creationId xmlns="" xmlns:a16="http://schemas.microsoft.com/office/drawing/2014/main" id="{A1295F39-BDBB-432C-B32B-C5B551977FC2}"/>
              </a:ext>
            </a:extLst>
          </p:cNvPr>
          <p:cNvSpPr/>
          <p:nvPr/>
        </p:nvSpPr>
        <p:spPr>
          <a:xfrm rot="7484129">
            <a:off x="139430" y="1795050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Forme libre : forme 89">
            <a:extLst>
              <a:ext uri="{FF2B5EF4-FFF2-40B4-BE49-F238E27FC236}">
                <a16:creationId xmlns="" xmlns:a16="http://schemas.microsoft.com/office/drawing/2014/main" id="{F2E91B5E-C359-4716-9781-DAEDAFFE884C}"/>
              </a:ext>
            </a:extLst>
          </p:cNvPr>
          <p:cNvSpPr/>
          <p:nvPr/>
        </p:nvSpPr>
        <p:spPr>
          <a:xfrm rot="13089394">
            <a:off x="244250" y="1761584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Forme libre : forme 90">
            <a:extLst>
              <a:ext uri="{FF2B5EF4-FFF2-40B4-BE49-F238E27FC236}">
                <a16:creationId xmlns="" xmlns:a16="http://schemas.microsoft.com/office/drawing/2014/main" id="{4C9CCC26-5417-41E7-B753-3B7D59038FBD}"/>
              </a:ext>
            </a:extLst>
          </p:cNvPr>
          <p:cNvSpPr/>
          <p:nvPr/>
        </p:nvSpPr>
        <p:spPr>
          <a:xfrm rot="8716295">
            <a:off x="429835" y="1569903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Forme libre : forme 91">
            <a:extLst>
              <a:ext uri="{FF2B5EF4-FFF2-40B4-BE49-F238E27FC236}">
                <a16:creationId xmlns="" xmlns:a16="http://schemas.microsoft.com/office/drawing/2014/main" id="{D6712892-AD9E-4694-AEF5-3D17C5AEEE1D}"/>
              </a:ext>
            </a:extLst>
          </p:cNvPr>
          <p:cNvSpPr/>
          <p:nvPr/>
        </p:nvSpPr>
        <p:spPr>
          <a:xfrm rot="8716295">
            <a:off x="378030" y="1466310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Forme libre : forme 92">
            <a:extLst>
              <a:ext uri="{FF2B5EF4-FFF2-40B4-BE49-F238E27FC236}">
                <a16:creationId xmlns="" xmlns:a16="http://schemas.microsoft.com/office/drawing/2014/main" id="{8DA7EFED-D0A6-45D4-A875-2F1DCEFC57C8}"/>
              </a:ext>
            </a:extLst>
          </p:cNvPr>
          <p:cNvSpPr/>
          <p:nvPr/>
        </p:nvSpPr>
        <p:spPr>
          <a:xfrm rot="8716295">
            <a:off x="134784" y="149653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Forme libre : forme 93">
            <a:extLst>
              <a:ext uri="{FF2B5EF4-FFF2-40B4-BE49-F238E27FC236}">
                <a16:creationId xmlns="" xmlns:a16="http://schemas.microsoft.com/office/drawing/2014/main" id="{32971A81-1820-4964-A66E-2FD721A16F56}"/>
              </a:ext>
            </a:extLst>
          </p:cNvPr>
          <p:cNvSpPr/>
          <p:nvPr/>
        </p:nvSpPr>
        <p:spPr>
          <a:xfrm rot="8716295">
            <a:off x="312236" y="133728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Forme libre : forme 94">
            <a:extLst>
              <a:ext uri="{FF2B5EF4-FFF2-40B4-BE49-F238E27FC236}">
                <a16:creationId xmlns="" xmlns:a16="http://schemas.microsoft.com/office/drawing/2014/main" id="{BC42F9C8-99E7-4F04-B258-C142D2DE142F}"/>
              </a:ext>
            </a:extLst>
          </p:cNvPr>
          <p:cNvSpPr/>
          <p:nvPr/>
        </p:nvSpPr>
        <p:spPr>
          <a:xfrm rot="8716295">
            <a:off x="-17798" y="949199"/>
            <a:ext cx="39526" cy="50123"/>
          </a:xfrm>
          <a:custGeom>
            <a:avLst/>
            <a:gdLst>
              <a:gd name="connsiteX0" fmla="*/ 0 w 39526"/>
              <a:gd name="connsiteY0" fmla="*/ 50123 h 50123"/>
              <a:gd name="connsiteX1" fmla="*/ 0 w 39526"/>
              <a:gd name="connsiteY1" fmla="*/ 0 h 50123"/>
              <a:gd name="connsiteX2" fmla="*/ 39526 w 39526"/>
              <a:gd name="connsiteY2" fmla="*/ 0 h 50123"/>
              <a:gd name="connsiteX3" fmla="*/ 4782 w 39526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" h="50123">
                <a:moveTo>
                  <a:pt x="0" y="50123"/>
                </a:moveTo>
                <a:lnTo>
                  <a:pt x="0" y="0"/>
                </a:lnTo>
                <a:lnTo>
                  <a:pt x="39526" y="0"/>
                </a:lnTo>
                <a:lnTo>
                  <a:pt x="4782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Forme libre : forme 95">
            <a:extLst>
              <a:ext uri="{FF2B5EF4-FFF2-40B4-BE49-F238E27FC236}">
                <a16:creationId xmlns="" xmlns:a16="http://schemas.microsoft.com/office/drawing/2014/main" id="{D29A62DB-0DC5-407D-A1DF-C8A39BAC784A}"/>
              </a:ext>
            </a:extLst>
          </p:cNvPr>
          <p:cNvSpPr/>
          <p:nvPr/>
        </p:nvSpPr>
        <p:spPr>
          <a:xfrm rot="8716295">
            <a:off x="-64996" y="834728"/>
            <a:ext cx="249650" cy="254774"/>
          </a:xfrm>
          <a:custGeom>
            <a:avLst/>
            <a:gdLst>
              <a:gd name="connsiteX0" fmla="*/ 51490 w 249650"/>
              <a:gd name="connsiteY0" fmla="*/ 254774 h 254774"/>
              <a:gd name="connsiteX1" fmla="*/ 51490 w 249650"/>
              <a:gd name="connsiteY1" fmla="*/ 45624 h 254774"/>
              <a:gd name="connsiteX2" fmla="*/ 0 w 249650"/>
              <a:gd name="connsiteY2" fmla="*/ 45624 h 254774"/>
              <a:gd name="connsiteX3" fmla="*/ 0 w 249650"/>
              <a:gd name="connsiteY3" fmla="*/ 1425 h 254774"/>
              <a:gd name="connsiteX4" fmla="*/ 104803 w 249650"/>
              <a:gd name="connsiteY4" fmla="*/ 1425 h 254774"/>
              <a:gd name="connsiteX5" fmla="*/ 104803 w 249650"/>
              <a:gd name="connsiteY5" fmla="*/ 75242 h 254774"/>
              <a:gd name="connsiteX6" fmla="*/ 106169 w 249650"/>
              <a:gd name="connsiteY6" fmla="*/ 75242 h 254774"/>
              <a:gd name="connsiteX7" fmla="*/ 154014 w 249650"/>
              <a:gd name="connsiteY7" fmla="*/ 5981 h 254774"/>
              <a:gd name="connsiteX8" fmla="*/ 185455 w 249650"/>
              <a:gd name="connsiteY8" fmla="*/ 57 h 254774"/>
              <a:gd name="connsiteX9" fmla="*/ 240647 w 249650"/>
              <a:gd name="connsiteY9" fmla="*/ 22727 h 254774"/>
              <a:gd name="connsiteX10" fmla="*/ 249650 w 249650"/>
              <a:gd name="connsiteY10" fmla="*/ 52327 h 254774"/>
              <a:gd name="connsiteX11" fmla="*/ 218795 w 249650"/>
              <a:gd name="connsiteY11" fmla="*/ 96841 h 254774"/>
              <a:gd name="connsiteX12" fmla="*/ 198669 w 249650"/>
              <a:gd name="connsiteY12" fmla="*/ 98025 h 254774"/>
              <a:gd name="connsiteX13" fmla="*/ 198669 w 249650"/>
              <a:gd name="connsiteY13" fmla="*/ 81621 h 254774"/>
              <a:gd name="connsiteX14" fmla="*/ 164950 w 249650"/>
              <a:gd name="connsiteY14" fmla="*/ 40156 h 254774"/>
              <a:gd name="connsiteX15" fmla="*/ 111638 w 249650"/>
              <a:gd name="connsiteY15" fmla="*/ 127643 h 254774"/>
              <a:gd name="connsiteX16" fmla="*/ 111638 w 249650"/>
              <a:gd name="connsiteY16" fmla="*/ 213764 h 2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650" h="254774">
                <a:moveTo>
                  <a:pt x="51490" y="254774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08922" y="-398"/>
                  <a:pt x="227718" y="7576"/>
                  <a:pt x="240647" y="22727"/>
                </a:cubicBezTo>
                <a:lnTo>
                  <a:pt x="249650" y="52327"/>
                </a:lnTo>
                <a:lnTo>
                  <a:pt x="218795" y="96841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lnTo>
                  <a:pt x="111638" y="21376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="" xmlns:a16="http://schemas.microsoft.com/office/drawing/2014/main" id="{4160A2B5-61C4-44D3-8FA4-49A1FCD41A0C}"/>
              </a:ext>
            </a:extLst>
          </p:cNvPr>
          <p:cNvSpPr/>
          <p:nvPr/>
        </p:nvSpPr>
        <p:spPr>
          <a:xfrm rot="7484129">
            <a:off x="-63314" y="1172497"/>
            <a:ext cx="203848" cy="146395"/>
          </a:xfrm>
          <a:custGeom>
            <a:avLst/>
            <a:gdLst>
              <a:gd name="connsiteX0" fmla="*/ 0 w 203848"/>
              <a:gd name="connsiteY0" fmla="*/ 55323 h 146395"/>
              <a:gd name="connsiteX1" fmla="*/ 0 w 203848"/>
              <a:gd name="connsiteY1" fmla="*/ 0 h 146395"/>
              <a:gd name="connsiteX2" fmla="*/ 203848 w 203848"/>
              <a:gd name="connsiteY2" fmla="*/ 0 h 146395"/>
              <a:gd name="connsiteX3" fmla="*/ 203847 w 203848"/>
              <a:gd name="connsiteY3" fmla="*/ 49512 h 146395"/>
              <a:gd name="connsiteX4" fmla="*/ 195466 w 203848"/>
              <a:gd name="connsiteY4" fmla="*/ 55323 h 146395"/>
              <a:gd name="connsiteX5" fmla="*/ 139055 w 203848"/>
              <a:gd name="connsiteY5" fmla="*/ 55323 h 146395"/>
              <a:gd name="connsiteX6" fmla="*/ 121388 w 203848"/>
              <a:gd name="connsiteY6" fmla="*/ 106685 h 146395"/>
              <a:gd name="connsiteX7" fmla="*/ 64115 w 203848"/>
              <a:gd name="connsiteY7" fmla="*/ 146395 h 146395"/>
              <a:gd name="connsiteX8" fmla="*/ 47847 w 203848"/>
              <a:gd name="connsiteY8" fmla="*/ 116129 h 146395"/>
              <a:gd name="connsiteX9" fmla="*/ 69777 w 203848"/>
              <a:gd name="connsiteY9" fmla="*/ 55323 h 14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848" h="146395">
                <a:moveTo>
                  <a:pt x="0" y="55323"/>
                </a:moveTo>
                <a:lnTo>
                  <a:pt x="0" y="0"/>
                </a:lnTo>
                <a:lnTo>
                  <a:pt x="203848" y="0"/>
                </a:lnTo>
                <a:lnTo>
                  <a:pt x="203847" y="49512"/>
                </a:lnTo>
                <a:lnTo>
                  <a:pt x="195466" y="55323"/>
                </a:lnTo>
                <a:lnTo>
                  <a:pt x="139055" y="55323"/>
                </a:lnTo>
                <a:lnTo>
                  <a:pt x="121388" y="106685"/>
                </a:lnTo>
                <a:lnTo>
                  <a:pt x="64115" y="146395"/>
                </a:lnTo>
                <a:lnTo>
                  <a:pt x="47847" y="116129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Forme libre : forme 97">
            <a:extLst>
              <a:ext uri="{FF2B5EF4-FFF2-40B4-BE49-F238E27FC236}">
                <a16:creationId xmlns="" xmlns:a16="http://schemas.microsoft.com/office/drawing/2014/main" id="{0F651F8F-312F-4D1A-9E4B-A79B81999918}"/>
              </a:ext>
            </a:extLst>
          </p:cNvPr>
          <p:cNvSpPr/>
          <p:nvPr/>
        </p:nvSpPr>
        <p:spPr>
          <a:xfrm rot="13089394">
            <a:off x="25311" y="1099526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="" xmlns:a16="http://schemas.microsoft.com/office/drawing/2014/main" id="{12E33E54-ECAF-462B-B069-F233780DF121}"/>
              </a:ext>
            </a:extLst>
          </p:cNvPr>
          <p:cNvSpPr/>
          <p:nvPr/>
        </p:nvSpPr>
        <p:spPr>
          <a:xfrm rot="8716295">
            <a:off x="210896" y="907845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Forme libre : forme 99">
            <a:extLst>
              <a:ext uri="{FF2B5EF4-FFF2-40B4-BE49-F238E27FC236}">
                <a16:creationId xmlns="" xmlns:a16="http://schemas.microsoft.com/office/drawing/2014/main" id="{42ACC1F1-A8E1-420C-B7DE-55FFEE501260}"/>
              </a:ext>
            </a:extLst>
          </p:cNvPr>
          <p:cNvSpPr/>
          <p:nvPr/>
        </p:nvSpPr>
        <p:spPr>
          <a:xfrm rot="8716295">
            <a:off x="159091" y="804252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Forme libre : forme 100">
            <a:extLst>
              <a:ext uri="{FF2B5EF4-FFF2-40B4-BE49-F238E27FC236}">
                <a16:creationId xmlns="" xmlns:a16="http://schemas.microsoft.com/office/drawing/2014/main" id="{B902C445-D42B-4D0E-8897-FDE236E78375}"/>
              </a:ext>
            </a:extLst>
          </p:cNvPr>
          <p:cNvSpPr/>
          <p:nvPr/>
        </p:nvSpPr>
        <p:spPr>
          <a:xfrm rot="8716295">
            <a:off x="93297" y="675231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Forme libre : forme 101">
            <a:extLst>
              <a:ext uri="{FF2B5EF4-FFF2-40B4-BE49-F238E27FC236}">
                <a16:creationId xmlns="" xmlns:a16="http://schemas.microsoft.com/office/drawing/2014/main" id="{4EDB9DFE-AA44-492B-9D2C-70F199FD6162}"/>
              </a:ext>
            </a:extLst>
          </p:cNvPr>
          <p:cNvSpPr/>
          <p:nvPr/>
        </p:nvSpPr>
        <p:spPr>
          <a:xfrm rot="8716295">
            <a:off x="-7001" y="316701"/>
            <a:ext cx="14001" cy="20198"/>
          </a:xfrm>
          <a:custGeom>
            <a:avLst/>
            <a:gdLst>
              <a:gd name="connsiteX0" fmla="*/ 0 w 14001"/>
              <a:gd name="connsiteY0" fmla="*/ 20198 h 20198"/>
              <a:gd name="connsiteX1" fmla="*/ 0 w 14001"/>
              <a:gd name="connsiteY1" fmla="*/ 0 h 20198"/>
              <a:gd name="connsiteX2" fmla="*/ 14001 w 14001"/>
              <a:gd name="connsiteY2" fmla="*/ 0 h 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" h="20198">
                <a:moveTo>
                  <a:pt x="0" y="20198"/>
                </a:moveTo>
                <a:lnTo>
                  <a:pt x="0" y="0"/>
                </a:lnTo>
                <a:lnTo>
                  <a:pt x="1400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="" xmlns:a16="http://schemas.microsoft.com/office/drawing/2014/main" id="{9B8E4668-5129-4061-833F-DDB8DC144C55}"/>
              </a:ext>
            </a:extLst>
          </p:cNvPr>
          <p:cNvSpPr/>
          <p:nvPr/>
        </p:nvSpPr>
        <p:spPr>
          <a:xfrm rot="13089394">
            <a:off x="-81658" y="472652"/>
            <a:ext cx="173631" cy="237684"/>
          </a:xfrm>
          <a:custGeom>
            <a:avLst/>
            <a:gdLst>
              <a:gd name="connsiteX0" fmla="*/ 173631 w 173631"/>
              <a:gd name="connsiteY0" fmla="*/ 220990 h 237684"/>
              <a:gd name="connsiteX1" fmla="*/ 130972 w 173631"/>
              <a:gd name="connsiteY1" fmla="*/ 232382 h 237684"/>
              <a:gd name="connsiteX2" fmla="*/ 91597 w 173631"/>
              <a:gd name="connsiteY2" fmla="*/ 237521 h 237684"/>
              <a:gd name="connsiteX3" fmla="*/ 23727 w 173631"/>
              <a:gd name="connsiteY3" fmla="*/ 209931 h 237684"/>
              <a:gd name="connsiteX4" fmla="*/ 0 w 173631"/>
              <a:gd name="connsiteY4" fmla="*/ 115023 h 237684"/>
              <a:gd name="connsiteX5" fmla="*/ 0 w 173631"/>
              <a:gd name="connsiteY5" fmla="*/ 0 h 237684"/>
              <a:gd name="connsiteX6" fmla="*/ 76176 w 173631"/>
              <a:gd name="connsiteY6" fmla="*/ 96953 h 237684"/>
              <a:gd name="connsiteX7" fmla="*/ 76768 w 173631"/>
              <a:gd name="connsiteY7" fmla="*/ 109023 h 237684"/>
              <a:gd name="connsiteX8" fmla="*/ 87734 w 173631"/>
              <a:gd name="connsiteY8" fmla="*/ 154201 h 237684"/>
              <a:gd name="connsiteX9" fmla="*/ 111117 w 173631"/>
              <a:gd name="connsiteY9" fmla="*/ 181514 h 237684"/>
              <a:gd name="connsiteX10" fmla="*/ 148930 w 173631"/>
              <a:gd name="connsiteY10" fmla="*/ 189552 h 2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1" h="237684">
                <a:moveTo>
                  <a:pt x="173631" y="220990"/>
                </a:moveTo>
                <a:lnTo>
                  <a:pt x="130972" y="232382"/>
                </a:lnTo>
                <a:cubicBezTo>
                  <a:pt x="116428" y="235210"/>
                  <a:pt x="103047" y="236831"/>
                  <a:pt x="91597" y="237521"/>
                </a:cubicBezTo>
                <a:cubicBezTo>
                  <a:pt x="66215" y="239176"/>
                  <a:pt x="41384" y="228141"/>
                  <a:pt x="23727" y="209931"/>
                </a:cubicBezTo>
                <a:cubicBezTo>
                  <a:pt x="4966" y="191722"/>
                  <a:pt x="0" y="160270"/>
                  <a:pt x="0" y="115023"/>
                </a:cubicBezTo>
                <a:lnTo>
                  <a:pt x="0" y="0"/>
                </a:lnTo>
                <a:lnTo>
                  <a:pt x="76176" y="96953"/>
                </a:lnTo>
                <a:lnTo>
                  <a:pt x="76768" y="109023"/>
                </a:lnTo>
                <a:cubicBezTo>
                  <a:pt x="79044" y="124404"/>
                  <a:pt x="82768" y="139578"/>
                  <a:pt x="87734" y="154201"/>
                </a:cubicBezTo>
                <a:cubicBezTo>
                  <a:pt x="92149" y="166340"/>
                  <a:pt x="100012" y="175445"/>
                  <a:pt x="111117" y="181514"/>
                </a:cubicBezTo>
                <a:lnTo>
                  <a:pt x="148930" y="189552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="" xmlns:a16="http://schemas.microsoft.com/office/drawing/2014/main" id="{99FF5E45-909E-4FF2-B754-B344F6F11F69}"/>
              </a:ext>
            </a:extLst>
          </p:cNvPr>
          <p:cNvSpPr/>
          <p:nvPr/>
        </p:nvSpPr>
        <p:spPr>
          <a:xfrm rot="8716295">
            <a:off x="-11774" y="244430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Forme libre : forme 104">
            <a:extLst>
              <a:ext uri="{FF2B5EF4-FFF2-40B4-BE49-F238E27FC236}">
                <a16:creationId xmlns="" xmlns:a16="http://schemas.microsoft.com/office/drawing/2014/main" id="{EB79107E-889E-47A5-A1AB-E4F4B49C7BFA}"/>
              </a:ext>
            </a:extLst>
          </p:cNvPr>
          <p:cNvSpPr/>
          <p:nvPr/>
        </p:nvSpPr>
        <p:spPr>
          <a:xfrm rot="8716295">
            <a:off x="-30092" y="143486"/>
            <a:ext cx="77721" cy="97260"/>
          </a:xfrm>
          <a:custGeom>
            <a:avLst/>
            <a:gdLst>
              <a:gd name="connsiteX0" fmla="*/ 15821 w 77721"/>
              <a:gd name="connsiteY0" fmla="*/ 97260 h 97260"/>
              <a:gd name="connsiteX1" fmla="*/ 0 w 77721"/>
              <a:gd name="connsiteY1" fmla="*/ 59790 h 97260"/>
              <a:gd name="connsiteX2" fmla="*/ 0 w 77721"/>
              <a:gd name="connsiteY2" fmla="*/ 58869 h 97260"/>
              <a:gd name="connsiteX3" fmla="*/ 17477 w 77721"/>
              <a:gd name="connsiteY3" fmla="*/ 17477 h 97260"/>
              <a:gd name="connsiteX4" fmla="*/ 58869 w 77721"/>
              <a:gd name="connsiteY4" fmla="*/ 0 h 97260"/>
              <a:gd name="connsiteX5" fmla="*/ 77721 w 77721"/>
              <a:gd name="connsiteY5" fmla="*/ 7960 h 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1" h="97260">
                <a:moveTo>
                  <a:pt x="15821" y="97260"/>
                </a:moveTo>
                <a:lnTo>
                  <a:pt x="0" y="59790"/>
                </a:ln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lnTo>
                  <a:pt x="77721" y="79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="" xmlns:a16="http://schemas.microsoft.com/office/drawing/2014/main" id="{D8EC7674-F8C4-4C98-B223-FB48E7028D2B}"/>
              </a:ext>
            </a:extLst>
          </p:cNvPr>
          <p:cNvSpPr/>
          <p:nvPr/>
        </p:nvSpPr>
        <p:spPr>
          <a:xfrm rot="8716295">
            <a:off x="-17797" y="3452694"/>
            <a:ext cx="58455" cy="44199"/>
          </a:xfrm>
          <a:custGeom>
            <a:avLst/>
            <a:gdLst>
              <a:gd name="connsiteX0" fmla="*/ 0 w 58455"/>
              <a:gd name="connsiteY0" fmla="*/ 44199 h 44199"/>
              <a:gd name="connsiteX1" fmla="*/ 0 w 58455"/>
              <a:gd name="connsiteY1" fmla="*/ 0 h 44199"/>
              <a:gd name="connsiteX2" fmla="*/ 58455 w 58455"/>
              <a:gd name="connsiteY2" fmla="*/ 0 h 44199"/>
              <a:gd name="connsiteX3" fmla="*/ 27817 w 58455"/>
              <a:gd name="connsiteY3" fmla="*/ 44199 h 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5" h="44199">
                <a:moveTo>
                  <a:pt x="0" y="44199"/>
                </a:moveTo>
                <a:lnTo>
                  <a:pt x="0" y="0"/>
                </a:lnTo>
                <a:lnTo>
                  <a:pt x="58455" y="0"/>
                </a:lnTo>
                <a:lnTo>
                  <a:pt x="27817" y="4419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="" xmlns:a16="http://schemas.microsoft.com/office/drawing/2014/main" id="{4367C4D5-414D-49AB-A590-D84D23E38E78}"/>
              </a:ext>
            </a:extLst>
          </p:cNvPr>
          <p:cNvSpPr/>
          <p:nvPr/>
        </p:nvSpPr>
        <p:spPr>
          <a:xfrm rot="13089394">
            <a:off x="-91485" y="3601812"/>
            <a:ext cx="206527" cy="292654"/>
          </a:xfrm>
          <a:custGeom>
            <a:avLst/>
            <a:gdLst>
              <a:gd name="connsiteX0" fmla="*/ 206527 w 206527"/>
              <a:gd name="connsiteY0" fmla="*/ 258693 h 292654"/>
              <a:gd name="connsiteX1" fmla="*/ 177331 w 206527"/>
              <a:gd name="connsiteY1" fmla="*/ 274971 h 292654"/>
              <a:gd name="connsiteX2" fmla="*/ 91597 w 206527"/>
              <a:gd name="connsiteY2" fmla="*/ 292491 h 292654"/>
              <a:gd name="connsiteX3" fmla="*/ 23727 w 206527"/>
              <a:gd name="connsiteY3" fmla="*/ 264901 h 292654"/>
              <a:gd name="connsiteX4" fmla="*/ 0 w 206527"/>
              <a:gd name="connsiteY4" fmla="*/ 169993 h 292654"/>
              <a:gd name="connsiteX5" fmla="*/ 0 w 206527"/>
              <a:gd name="connsiteY5" fmla="*/ 1698 h 292654"/>
              <a:gd name="connsiteX6" fmla="*/ 3273 w 206527"/>
              <a:gd name="connsiteY6" fmla="*/ 0 h 292654"/>
              <a:gd name="connsiteX7" fmla="*/ 74297 w 206527"/>
              <a:gd name="connsiteY7" fmla="*/ 90396 h 292654"/>
              <a:gd name="connsiteX8" fmla="*/ 74492 w 206527"/>
              <a:gd name="connsiteY8" fmla="*/ 117574 h 292654"/>
              <a:gd name="connsiteX9" fmla="*/ 87734 w 206527"/>
              <a:gd name="connsiteY9" fmla="*/ 209171 h 292654"/>
              <a:gd name="connsiteX10" fmla="*/ 153949 w 206527"/>
              <a:gd name="connsiteY10" fmla="*/ 245589 h 292654"/>
              <a:gd name="connsiteX11" fmla="*/ 191049 w 206527"/>
              <a:gd name="connsiteY11" fmla="*/ 238993 h 2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27" h="292654">
                <a:moveTo>
                  <a:pt x="206527" y="258693"/>
                </a:moveTo>
                <a:lnTo>
                  <a:pt x="177331" y="274971"/>
                </a:lnTo>
                <a:cubicBezTo>
                  <a:pt x="145121" y="286007"/>
                  <a:pt x="114496" y="291111"/>
                  <a:pt x="91597" y="292491"/>
                </a:cubicBezTo>
                <a:cubicBezTo>
                  <a:pt x="66215" y="294146"/>
                  <a:pt x="41385" y="283111"/>
                  <a:pt x="23727" y="264901"/>
                </a:cubicBezTo>
                <a:cubicBezTo>
                  <a:pt x="4966" y="246692"/>
                  <a:pt x="0" y="215240"/>
                  <a:pt x="0" y="169993"/>
                </a:cubicBezTo>
                <a:lnTo>
                  <a:pt x="0" y="1698"/>
                </a:lnTo>
                <a:lnTo>
                  <a:pt x="3273" y="0"/>
                </a:lnTo>
                <a:lnTo>
                  <a:pt x="74297" y="90396"/>
                </a:lnTo>
                <a:lnTo>
                  <a:pt x="74492" y="117574"/>
                </a:lnTo>
                <a:cubicBezTo>
                  <a:pt x="72836" y="148474"/>
                  <a:pt x="77802" y="179926"/>
                  <a:pt x="87734" y="209171"/>
                </a:cubicBezTo>
                <a:cubicBezTo>
                  <a:pt x="96564" y="233450"/>
                  <a:pt x="119187" y="245589"/>
                  <a:pt x="153949" y="245589"/>
                </a:cubicBezTo>
                <a:lnTo>
                  <a:pt x="191049" y="23899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="" xmlns:a16="http://schemas.microsoft.com/office/drawing/2014/main" id="{C0F2930B-1B76-4127-88A5-3C45B984D36E}"/>
              </a:ext>
            </a:extLst>
          </p:cNvPr>
          <p:cNvSpPr/>
          <p:nvPr/>
        </p:nvSpPr>
        <p:spPr>
          <a:xfrm rot="8716295">
            <a:off x="24761" y="3389623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Forme libre : forme 108">
            <a:extLst>
              <a:ext uri="{FF2B5EF4-FFF2-40B4-BE49-F238E27FC236}">
                <a16:creationId xmlns="" xmlns:a16="http://schemas.microsoft.com/office/drawing/2014/main" id="{5D516E03-78DF-4FFF-8FB2-A397635DD48F}"/>
              </a:ext>
            </a:extLst>
          </p:cNvPr>
          <p:cNvSpPr/>
          <p:nvPr/>
        </p:nvSpPr>
        <p:spPr>
          <a:xfrm rot="8716295">
            <a:off x="-24047" y="3281741"/>
            <a:ext cx="106042" cy="113733"/>
          </a:xfrm>
          <a:custGeom>
            <a:avLst/>
            <a:gdLst>
              <a:gd name="connsiteX0" fmla="*/ 17477 w 106042"/>
              <a:gd name="connsiteY0" fmla="*/ 101182 h 113733"/>
              <a:gd name="connsiteX1" fmla="*/ 0 w 106042"/>
              <a:gd name="connsiteY1" fmla="*/ 59790 h 113733"/>
              <a:gd name="connsiteX2" fmla="*/ 0 w 106042"/>
              <a:gd name="connsiteY2" fmla="*/ 58869 h 113733"/>
              <a:gd name="connsiteX3" fmla="*/ 17477 w 106042"/>
              <a:gd name="connsiteY3" fmla="*/ 17477 h 113733"/>
              <a:gd name="connsiteX4" fmla="*/ 58869 w 106042"/>
              <a:gd name="connsiteY4" fmla="*/ 0 h 113733"/>
              <a:gd name="connsiteX5" fmla="*/ 100262 w 106042"/>
              <a:gd name="connsiteY5" fmla="*/ 17477 h 113733"/>
              <a:gd name="connsiteX6" fmla="*/ 106042 w 106042"/>
              <a:gd name="connsiteY6" fmla="*/ 31234 h 113733"/>
              <a:gd name="connsiteX7" fmla="*/ 48856 w 106042"/>
              <a:gd name="connsiteY7" fmla="*/ 113733 h 11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2" h="113733">
                <a:moveTo>
                  <a:pt x="17477" y="101182"/>
                </a:moveTo>
                <a:cubicBezTo>
                  <a:pt x="6439" y="90144"/>
                  <a:pt x="0" y="75426"/>
                  <a:pt x="0" y="59790"/>
                </a:cubicBez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cubicBezTo>
                  <a:pt x="74507" y="0"/>
                  <a:pt x="89224" y="6439"/>
                  <a:pt x="100262" y="17477"/>
                </a:cubicBezTo>
                <a:lnTo>
                  <a:pt x="106042" y="31234"/>
                </a:lnTo>
                <a:lnTo>
                  <a:pt x="48856" y="11373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Forme libre : forme 109">
            <a:extLst>
              <a:ext uri="{FF2B5EF4-FFF2-40B4-BE49-F238E27FC236}">
                <a16:creationId xmlns="" xmlns:a16="http://schemas.microsoft.com/office/drawing/2014/main" id="{4709179C-E348-4A89-8150-2CCBA6DE45C5}"/>
              </a:ext>
            </a:extLst>
          </p:cNvPr>
          <p:cNvSpPr/>
          <p:nvPr/>
        </p:nvSpPr>
        <p:spPr>
          <a:xfrm rot="8716295">
            <a:off x="-21924" y="3179872"/>
            <a:ext cx="45776" cy="62656"/>
          </a:xfrm>
          <a:custGeom>
            <a:avLst/>
            <a:gdLst>
              <a:gd name="connsiteX0" fmla="*/ 2345 w 45776"/>
              <a:gd name="connsiteY0" fmla="*/ 62656 h 62656"/>
              <a:gd name="connsiteX1" fmla="*/ 0 w 45776"/>
              <a:gd name="connsiteY1" fmla="*/ 57104 h 62656"/>
              <a:gd name="connsiteX2" fmla="*/ 0 w 45776"/>
              <a:gd name="connsiteY2" fmla="*/ 56183 h 62656"/>
              <a:gd name="connsiteX3" fmla="*/ 17477 w 45776"/>
              <a:gd name="connsiteY3" fmla="*/ 14791 h 62656"/>
              <a:gd name="connsiteX4" fmla="*/ 36449 w 45776"/>
              <a:gd name="connsiteY4" fmla="*/ 1913 h 62656"/>
              <a:gd name="connsiteX5" fmla="*/ 45776 w 45776"/>
              <a:gd name="connsiteY5" fmla="*/ 0 h 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76" h="62656">
                <a:moveTo>
                  <a:pt x="2345" y="62656"/>
                </a:moveTo>
                <a:lnTo>
                  <a:pt x="0" y="57104"/>
                </a:lnTo>
                <a:lnTo>
                  <a:pt x="0" y="56183"/>
                </a:lnTo>
                <a:cubicBezTo>
                  <a:pt x="0" y="40547"/>
                  <a:pt x="6439" y="25829"/>
                  <a:pt x="17477" y="14791"/>
                </a:cubicBezTo>
                <a:cubicBezTo>
                  <a:pt x="22996" y="9272"/>
                  <a:pt x="29435" y="4903"/>
                  <a:pt x="36449" y="1913"/>
                </a:cubicBezTo>
                <a:lnTo>
                  <a:pt x="45776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Forme libre : forme 110">
            <a:extLst>
              <a:ext uri="{FF2B5EF4-FFF2-40B4-BE49-F238E27FC236}">
                <a16:creationId xmlns="" xmlns:a16="http://schemas.microsoft.com/office/drawing/2014/main" id="{E216B864-0116-44B5-A0E9-8D6C9FB4451C}"/>
              </a:ext>
            </a:extLst>
          </p:cNvPr>
          <p:cNvSpPr/>
          <p:nvPr/>
        </p:nvSpPr>
        <p:spPr>
          <a:xfrm rot="8716295">
            <a:off x="-21324" y="4100649"/>
            <a:ext cx="79113" cy="50123"/>
          </a:xfrm>
          <a:custGeom>
            <a:avLst/>
            <a:gdLst>
              <a:gd name="connsiteX0" fmla="*/ 0 w 79113"/>
              <a:gd name="connsiteY0" fmla="*/ 50123 h 50123"/>
              <a:gd name="connsiteX1" fmla="*/ 0 w 79113"/>
              <a:gd name="connsiteY1" fmla="*/ 0 h 50123"/>
              <a:gd name="connsiteX2" fmla="*/ 79113 w 79113"/>
              <a:gd name="connsiteY2" fmla="*/ 0 h 50123"/>
              <a:gd name="connsiteX3" fmla="*/ 44369 w 79113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13" h="50123">
                <a:moveTo>
                  <a:pt x="0" y="50123"/>
                </a:moveTo>
                <a:lnTo>
                  <a:pt x="0" y="0"/>
                </a:lnTo>
                <a:lnTo>
                  <a:pt x="79113" y="0"/>
                </a:lnTo>
                <a:lnTo>
                  <a:pt x="44369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Forme libre : forme 111">
            <a:extLst>
              <a:ext uri="{FF2B5EF4-FFF2-40B4-BE49-F238E27FC236}">
                <a16:creationId xmlns="" xmlns:a16="http://schemas.microsoft.com/office/drawing/2014/main" id="{E81DDFAA-1A06-4A18-8287-C68132D6876A}"/>
              </a:ext>
            </a:extLst>
          </p:cNvPr>
          <p:cNvSpPr/>
          <p:nvPr/>
        </p:nvSpPr>
        <p:spPr>
          <a:xfrm rot="8716295">
            <a:off x="-40457" y="3981561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Forme libre : forme 112">
            <a:extLst>
              <a:ext uri="{FF2B5EF4-FFF2-40B4-BE49-F238E27FC236}">
                <a16:creationId xmlns="" xmlns:a16="http://schemas.microsoft.com/office/drawing/2014/main" id="{1D567C73-1317-457C-BAF4-E866C8E84479}"/>
              </a:ext>
            </a:extLst>
          </p:cNvPr>
          <p:cNvSpPr/>
          <p:nvPr/>
        </p:nvSpPr>
        <p:spPr>
          <a:xfrm rot="7484129">
            <a:off x="-46974" y="427316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orme libre : forme 113">
            <a:extLst>
              <a:ext uri="{FF2B5EF4-FFF2-40B4-BE49-F238E27FC236}">
                <a16:creationId xmlns="" xmlns:a16="http://schemas.microsoft.com/office/drawing/2014/main" id="{4B07308E-D0A0-4D3E-9DEB-C235BB5B8299}"/>
              </a:ext>
            </a:extLst>
          </p:cNvPr>
          <p:cNvSpPr/>
          <p:nvPr/>
        </p:nvSpPr>
        <p:spPr>
          <a:xfrm rot="13089394">
            <a:off x="57846" y="4239700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orme libre : forme 114">
            <a:extLst>
              <a:ext uri="{FF2B5EF4-FFF2-40B4-BE49-F238E27FC236}">
                <a16:creationId xmlns="" xmlns:a16="http://schemas.microsoft.com/office/drawing/2014/main" id="{B3D02E0E-617A-4DDE-855C-BECF0834C305}"/>
              </a:ext>
            </a:extLst>
          </p:cNvPr>
          <p:cNvSpPr/>
          <p:nvPr/>
        </p:nvSpPr>
        <p:spPr>
          <a:xfrm rot="8716295">
            <a:off x="243431" y="4048019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Forme libre : forme 115">
            <a:extLst>
              <a:ext uri="{FF2B5EF4-FFF2-40B4-BE49-F238E27FC236}">
                <a16:creationId xmlns="" xmlns:a16="http://schemas.microsoft.com/office/drawing/2014/main" id="{FCFFBDC4-0942-4E6E-9EF4-22477617D5C9}"/>
              </a:ext>
            </a:extLst>
          </p:cNvPr>
          <p:cNvSpPr/>
          <p:nvPr/>
        </p:nvSpPr>
        <p:spPr>
          <a:xfrm rot="8716295">
            <a:off x="191626" y="3944426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Forme libre : forme 116">
            <a:extLst>
              <a:ext uri="{FF2B5EF4-FFF2-40B4-BE49-F238E27FC236}">
                <a16:creationId xmlns="" xmlns:a16="http://schemas.microsoft.com/office/drawing/2014/main" id="{6779D405-E211-4D4D-B286-FEED219E73DF}"/>
              </a:ext>
            </a:extLst>
          </p:cNvPr>
          <p:cNvSpPr/>
          <p:nvPr/>
        </p:nvSpPr>
        <p:spPr>
          <a:xfrm rot="8716295">
            <a:off x="125832" y="3815405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Forme libre : forme 117">
            <a:extLst>
              <a:ext uri="{FF2B5EF4-FFF2-40B4-BE49-F238E27FC236}">
                <a16:creationId xmlns="" xmlns:a16="http://schemas.microsoft.com/office/drawing/2014/main" id="{1B98413D-C7CC-484D-AF71-C6706295A09F}"/>
              </a:ext>
            </a:extLst>
          </p:cNvPr>
          <p:cNvSpPr/>
          <p:nvPr/>
        </p:nvSpPr>
        <p:spPr>
          <a:xfrm rot="8716295">
            <a:off x="-73048" y="4876828"/>
            <a:ext cx="221382" cy="253349"/>
          </a:xfrm>
          <a:custGeom>
            <a:avLst/>
            <a:gdLst>
              <a:gd name="connsiteX0" fmla="*/ 51490 w 221382"/>
              <a:gd name="connsiteY0" fmla="*/ 253349 h 253349"/>
              <a:gd name="connsiteX1" fmla="*/ 51490 w 221382"/>
              <a:gd name="connsiteY1" fmla="*/ 44199 h 253349"/>
              <a:gd name="connsiteX2" fmla="*/ 0 w 221382"/>
              <a:gd name="connsiteY2" fmla="*/ 44199 h 253349"/>
              <a:gd name="connsiteX3" fmla="*/ 0 w 221382"/>
              <a:gd name="connsiteY3" fmla="*/ 0 h 253349"/>
              <a:gd name="connsiteX4" fmla="*/ 104803 w 221382"/>
              <a:gd name="connsiteY4" fmla="*/ 0 h 253349"/>
              <a:gd name="connsiteX5" fmla="*/ 104802 w 221382"/>
              <a:gd name="connsiteY5" fmla="*/ 73817 h 253349"/>
              <a:gd name="connsiteX6" fmla="*/ 106169 w 221382"/>
              <a:gd name="connsiteY6" fmla="*/ 73817 h 253349"/>
              <a:gd name="connsiteX7" fmla="*/ 154014 w 221382"/>
              <a:gd name="connsiteY7" fmla="*/ 4556 h 253349"/>
              <a:gd name="connsiteX8" fmla="*/ 174650 w 221382"/>
              <a:gd name="connsiteY8" fmla="*/ 668 h 253349"/>
              <a:gd name="connsiteX9" fmla="*/ 214075 w 221382"/>
              <a:gd name="connsiteY9" fmla="*/ 27996 h 253349"/>
              <a:gd name="connsiteX10" fmla="*/ 221382 w 221382"/>
              <a:gd name="connsiteY10" fmla="*/ 33060 h 253349"/>
              <a:gd name="connsiteX11" fmla="*/ 195540 w 221382"/>
              <a:gd name="connsiteY11" fmla="*/ 70341 h 253349"/>
              <a:gd name="connsiteX12" fmla="*/ 189157 w 221382"/>
              <a:gd name="connsiteY12" fmla="*/ 50236 h 253349"/>
              <a:gd name="connsiteX13" fmla="*/ 164950 w 221382"/>
              <a:gd name="connsiteY13" fmla="*/ 38731 h 253349"/>
              <a:gd name="connsiteX14" fmla="*/ 111638 w 221382"/>
              <a:gd name="connsiteY14" fmla="*/ 126218 h 253349"/>
              <a:gd name="connsiteX15" fmla="*/ 111638 w 221382"/>
              <a:gd name="connsiteY15" fmla="*/ 191383 h 253349"/>
              <a:gd name="connsiteX16" fmla="*/ 84096 w 221382"/>
              <a:gd name="connsiteY16" fmla="*/ 231117 h 25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382" h="253349">
                <a:moveTo>
                  <a:pt x="51490" y="253349"/>
                </a:moveTo>
                <a:lnTo>
                  <a:pt x="51490" y="44199"/>
                </a:lnTo>
                <a:lnTo>
                  <a:pt x="0" y="44199"/>
                </a:lnTo>
                <a:lnTo>
                  <a:pt x="0" y="0"/>
                </a:lnTo>
                <a:lnTo>
                  <a:pt x="104803" y="0"/>
                </a:lnTo>
                <a:lnTo>
                  <a:pt x="104802" y="73817"/>
                </a:lnTo>
                <a:lnTo>
                  <a:pt x="106169" y="73817"/>
                </a:lnTo>
                <a:cubicBezTo>
                  <a:pt x="120751" y="30529"/>
                  <a:pt x="132142" y="13670"/>
                  <a:pt x="154014" y="4556"/>
                </a:cubicBezTo>
                <a:lnTo>
                  <a:pt x="174650" y="668"/>
                </a:lnTo>
                <a:lnTo>
                  <a:pt x="214075" y="27996"/>
                </a:lnTo>
                <a:lnTo>
                  <a:pt x="221382" y="33060"/>
                </a:lnTo>
                <a:lnTo>
                  <a:pt x="195540" y="70341"/>
                </a:lnTo>
                <a:lnTo>
                  <a:pt x="189157" y="50236"/>
                </a:lnTo>
                <a:cubicBezTo>
                  <a:pt x="183177" y="42946"/>
                  <a:pt x="174747" y="38731"/>
                  <a:pt x="164950" y="38731"/>
                </a:cubicBezTo>
                <a:cubicBezTo>
                  <a:pt x="135788" y="38731"/>
                  <a:pt x="111638" y="77463"/>
                  <a:pt x="111638" y="126218"/>
                </a:cubicBezTo>
                <a:lnTo>
                  <a:pt x="111638" y="191383"/>
                </a:lnTo>
                <a:lnTo>
                  <a:pt x="84096" y="23111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Forme libre : forme 118">
            <a:extLst>
              <a:ext uri="{FF2B5EF4-FFF2-40B4-BE49-F238E27FC236}">
                <a16:creationId xmlns="" xmlns:a16="http://schemas.microsoft.com/office/drawing/2014/main" id="{6176F84A-9766-45D5-91E9-4847B60A5CD4}"/>
              </a:ext>
            </a:extLst>
          </p:cNvPr>
          <p:cNvSpPr/>
          <p:nvPr/>
        </p:nvSpPr>
        <p:spPr>
          <a:xfrm rot="8716295">
            <a:off x="93318" y="461201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Forme libre : forme 119">
            <a:extLst>
              <a:ext uri="{FF2B5EF4-FFF2-40B4-BE49-F238E27FC236}">
                <a16:creationId xmlns="" xmlns:a16="http://schemas.microsoft.com/office/drawing/2014/main" id="{3DA54937-5DEF-4122-B904-83A03268CA89}"/>
              </a:ext>
            </a:extLst>
          </p:cNvPr>
          <p:cNvSpPr/>
          <p:nvPr/>
        </p:nvSpPr>
        <p:spPr>
          <a:xfrm rot="8716295">
            <a:off x="182710" y="464126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orme libre : forme 120">
            <a:extLst>
              <a:ext uri="{FF2B5EF4-FFF2-40B4-BE49-F238E27FC236}">
                <a16:creationId xmlns="" xmlns:a16="http://schemas.microsoft.com/office/drawing/2014/main" id="{24CD3C2A-51CB-4CA4-A2B4-FE03D227C422}"/>
              </a:ext>
            </a:extLst>
          </p:cNvPr>
          <p:cNvSpPr/>
          <p:nvPr/>
        </p:nvSpPr>
        <p:spPr>
          <a:xfrm rot="8716295">
            <a:off x="-14524" y="4699631"/>
            <a:ext cx="49997" cy="54238"/>
          </a:xfrm>
          <a:custGeom>
            <a:avLst/>
            <a:gdLst>
              <a:gd name="connsiteX0" fmla="*/ 8658 w 49997"/>
              <a:gd name="connsiteY0" fmla="*/ 50123 h 54238"/>
              <a:gd name="connsiteX1" fmla="*/ 0 w 49997"/>
              <a:gd name="connsiteY1" fmla="*/ 29619 h 54238"/>
              <a:gd name="connsiteX2" fmla="*/ 0 w 49997"/>
              <a:gd name="connsiteY2" fmla="*/ 29162 h 54238"/>
              <a:gd name="connsiteX3" fmla="*/ 8658 w 49997"/>
              <a:gd name="connsiteY3" fmla="*/ 8658 h 54238"/>
              <a:gd name="connsiteX4" fmla="*/ 29163 w 49997"/>
              <a:gd name="connsiteY4" fmla="*/ 0 h 54238"/>
              <a:gd name="connsiteX5" fmla="*/ 49668 w 49997"/>
              <a:gd name="connsiteY5" fmla="*/ 8658 h 54238"/>
              <a:gd name="connsiteX6" fmla="*/ 49997 w 49997"/>
              <a:gd name="connsiteY6" fmla="*/ 9441 h 54238"/>
              <a:gd name="connsiteX7" fmla="*/ 18945 w 49997"/>
              <a:gd name="connsiteY7" fmla="*/ 54238 h 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97" h="54238">
                <a:moveTo>
                  <a:pt x="8658" y="50123"/>
                </a:moveTo>
                <a:cubicBezTo>
                  <a:pt x="3190" y="44655"/>
                  <a:pt x="0" y="37365"/>
                  <a:pt x="0" y="29619"/>
                </a:cubicBezTo>
                <a:lnTo>
                  <a:pt x="0" y="29162"/>
                </a:lnTo>
                <a:cubicBezTo>
                  <a:pt x="0" y="21417"/>
                  <a:pt x="3190" y="14126"/>
                  <a:pt x="8658" y="8658"/>
                </a:cubicBezTo>
                <a:cubicBezTo>
                  <a:pt x="14126" y="3190"/>
                  <a:pt x="21416" y="0"/>
                  <a:pt x="29163" y="0"/>
                </a:cubicBezTo>
                <a:cubicBezTo>
                  <a:pt x="36909" y="0"/>
                  <a:pt x="44200" y="3190"/>
                  <a:pt x="49668" y="8658"/>
                </a:cubicBezTo>
                <a:lnTo>
                  <a:pt x="49997" y="9441"/>
                </a:lnTo>
                <a:lnTo>
                  <a:pt x="18945" y="54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Forme libre : forme 121">
            <a:extLst>
              <a:ext uri="{FF2B5EF4-FFF2-40B4-BE49-F238E27FC236}">
                <a16:creationId xmlns="" xmlns:a16="http://schemas.microsoft.com/office/drawing/2014/main" id="{7A46CCF0-E67A-4E1E-9549-23C0DBDB68E2}"/>
              </a:ext>
            </a:extLst>
          </p:cNvPr>
          <p:cNvSpPr/>
          <p:nvPr/>
        </p:nvSpPr>
        <p:spPr>
          <a:xfrm rot="8716295">
            <a:off x="-30327" y="4579755"/>
            <a:ext cx="113346" cy="71024"/>
          </a:xfrm>
          <a:custGeom>
            <a:avLst/>
            <a:gdLst>
              <a:gd name="connsiteX0" fmla="*/ 0 w 113346"/>
              <a:gd name="connsiteY0" fmla="*/ 55323 h 71024"/>
              <a:gd name="connsiteX1" fmla="*/ 0 w 113346"/>
              <a:gd name="connsiteY1" fmla="*/ 0 h 71024"/>
              <a:gd name="connsiteX2" fmla="*/ 113346 w 113346"/>
              <a:gd name="connsiteY2" fmla="*/ 0 h 71024"/>
              <a:gd name="connsiteX3" fmla="*/ 64114 w 113346"/>
              <a:gd name="connsiteY3" fmla="*/ 71024 h 71024"/>
              <a:gd name="connsiteX4" fmla="*/ 69777 w 113346"/>
              <a:gd name="connsiteY4" fmla="*/ 55323 h 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71024">
                <a:moveTo>
                  <a:pt x="0" y="55323"/>
                </a:moveTo>
                <a:lnTo>
                  <a:pt x="0" y="0"/>
                </a:lnTo>
                <a:lnTo>
                  <a:pt x="113346" y="0"/>
                </a:lnTo>
                <a:lnTo>
                  <a:pt x="64114" y="71024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Forme libre : forme 122">
            <a:extLst>
              <a:ext uri="{FF2B5EF4-FFF2-40B4-BE49-F238E27FC236}">
                <a16:creationId xmlns="" xmlns:a16="http://schemas.microsoft.com/office/drawing/2014/main" id="{01D04BC1-282A-4CFE-BF99-5B57F855BCBC}"/>
              </a:ext>
            </a:extLst>
          </p:cNvPr>
          <p:cNvSpPr/>
          <p:nvPr/>
        </p:nvSpPr>
        <p:spPr>
          <a:xfrm rot="8716295">
            <a:off x="71262" y="4741514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Forme libre : forme 123">
            <a:extLst>
              <a:ext uri="{FF2B5EF4-FFF2-40B4-BE49-F238E27FC236}">
                <a16:creationId xmlns="" xmlns:a16="http://schemas.microsoft.com/office/drawing/2014/main" id="{A04953EA-5C79-45C4-9757-065EFCA47539}"/>
              </a:ext>
            </a:extLst>
          </p:cNvPr>
          <p:cNvSpPr/>
          <p:nvPr/>
        </p:nvSpPr>
        <p:spPr>
          <a:xfrm rot="7484129">
            <a:off x="172059" y="4933533"/>
            <a:ext cx="203847" cy="195874"/>
          </a:xfrm>
          <a:custGeom>
            <a:avLst/>
            <a:gdLst>
              <a:gd name="connsiteX0" fmla="*/ 90710 w 203847"/>
              <a:gd name="connsiteY0" fmla="*/ 195874 h 195874"/>
              <a:gd name="connsiteX1" fmla="*/ 47847 w 203847"/>
              <a:gd name="connsiteY1" fmla="*/ 116129 h 195874"/>
              <a:gd name="connsiteX2" fmla="*/ 69777 w 203847"/>
              <a:gd name="connsiteY2" fmla="*/ 55323 h 195874"/>
              <a:gd name="connsiteX3" fmla="*/ 0 w 203847"/>
              <a:gd name="connsiteY3" fmla="*/ 55323 h 195874"/>
              <a:gd name="connsiteX4" fmla="*/ 0 w 203847"/>
              <a:gd name="connsiteY4" fmla="*/ 0 h 195874"/>
              <a:gd name="connsiteX5" fmla="*/ 170341 w 203847"/>
              <a:gd name="connsiteY5" fmla="*/ 0 h 195874"/>
              <a:gd name="connsiteX6" fmla="*/ 203847 w 203847"/>
              <a:gd name="connsiteY6" fmla="*/ 48325 h 195874"/>
              <a:gd name="connsiteX7" fmla="*/ 203847 w 203847"/>
              <a:gd name="connsiteY7" fmla="*/ 55323 h 195874"/>
              <a:gd name="connsiteX8" fmla="*/ 139055 w 203847"/>
              <a:gd name="connsiteY8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47" h="195874">
                <a:moveTo>
                  <a:pt x="90710" y="195874"/>
                </a:moveTo>
                <a:lnTo>
                  <a:pt x="47847" y="116129"/>
                </a:lnTo>
                <a:lnTo>
                  <a:pt x="69777" y="55323"/>
                </a:lnTo>
                <a:lnTo>
                  <a:pt x="0" y="55323"/>
                </a:lnTo>
                <a:lnTo>
                  <a:pt x="0" y="0"/>
                </a:lnTo>
                <a:lnTo>
                  <a:pt x="170341" y="0"/>
                </a:lnTo>
                <a:lnTo>
                  <a:pt x="203847" y="48325"/>
                </a:lnTo>
                <a:lnTo>
                  <a:pt x="203847" y="55323"/>
                </a:lnTo>
                <a:lnTo>
                  <a:pt x="13905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Forme libre : forme 124">
            <a:extLst>
              <a:ext uri="{FF2B5EF4-FFF2-40B4-BE49-F238E27FC236}">
                <a16:creationId xmlns="" xmlns:a16="http://schemas.microsoft.com/office/drawing/2014/main" id="{49CB50EA-8DFB-4219-A82A-979E56D219DC}"/>
              </a:ext>
            </a:extLst>
          </p:cNvPr>
          <p:cNvSpPr/>
          <p:nvPr/>
        </p:nvSpPr>
        <p:spPr>
          <a:xfrm rot="13089394">
            <a:off x="313551" y="4906246"/>
            <a:ext cx="221827" cy="205098"/>
          </a:xfrm>
          <a:custGeom>
            <a:avLst/>
            <a:gdLst>
              <a:gd name="connsiteX0" fmla="*/ 24153 w 221827"/>
              <a:gd name="connsiteY0" fmla="*/ 55168 h 205098"/>
              <a:gd name="connsiteX1" fmla="*/ 0 w 221827"/>
              <a:gd name="connsiteY1" fmla="*/ 18385 h 205098"/>
              <a:gd name="connsiteX2" fmla="*/ 23400 w 221827"/>
              <a:gd name="connsiteY2" fmla="*/ 0 h 205098"/>
              <a:gd name="connsiteX3" fmla="*/ 23735 w 221827"/>
              <a:gd name="connsiteY3" fmla="*/ 46640 h 205098"/>
              <a:gd name="connsiteX4" fmla="*/ 221827 w 221827"/>
              <a:gd name="connsiteY4" fmla="*/ 150928 h 205098"/>
              <a:gd name="connsiteX5" fmla="*/ 126574 w 221827"/>
              <a:gd name="connsiteY5" fmla="*/ 204038 h 205098"/>
              <a:gd name="connsiteX6" fmla="*/ 122603 w 221827"/>
              <a:gd name="connsiteY6" fmla="*/ 205098 h 205098"/>
              <a:gd name="connsiteX7" fmla="*/ 102519 w 221827"/>
              <a:gd name="connsiteY7" fmla="*/ 174512 h 205098"/>
              <a:gd name="connsiteX8" fmla="*/ 103192 w 221827"/>
              <a:gd name="connsiteY8" fmla="*/ 174655 h 205098"/>
              <a:gd name="connsiteX9" fmla="*/ 152853 w 221827"/>
              <a:gd name="connsiteY9" fmla="*/ 165826 h 205098"/>
              <a:gd name="connsiteX10" fmla="*/ 220723 w 221827"/>
              <a:gd name="connsiteY10" fmla="*/ 138237 h 205098"/>
              <a:gd name="connsiteX11" fmla="*/ 221827 w 221827"/>
              <a:gd name="connsiteY11" fmla="*/ 145410 h 2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827" h="205098">
                <a:moveTo>
                  <a:pt x="24153" y="55168"/>
                </a:moveTo>
                <a:lnTo>
                  <a:pt x="0" y="18385"/>
                </a:lnTo>
                <a:lnTo>
                  <a:pt x="23400" y="0"/>
                </a:lnTo>
                <a:lnTo>
                  <a:pt x="23735" y="46640"/>
                </a:lnTo>
                <a:close/>
                <a:moveTo>
                  <a:pt x="221827" y="150928"/>
                </a:moveTo>
                <a:cubicBezTo>
                  <a:pt x="192582" y="176035"/>
                  <a:pt x="158785" y="193002"/>
                  <a:pt x="126574" y="204038"/>
                </a:cubicBezTo>
                <a:lnTo>
                  <a:pt x="122603" y="205098"/>
                </a:lnTo>
                <a:lnTo>
                  <a:pt x="102519" y="174512"/>
                </a:lnTo>
                <a:lnTo>
                  <a:pt x="103192" y="174655"/>
                </a:lnTo>
                <a:cubicBezTo>
                  <a:pt x="120298" y="174103"/>
                  <a:pt x="136851" y="170792"/>
                  <a:pt x="152853" y="165826"/>
                </a:cubicBezTo>
                <a:cubicBezTo>
                  <a:pt x="176028" y="158653"/>
                  <a:pt x="198652" y="149273"/>
                  <a:pt x="220723" y="138237"/>
                </a:cubicBezTo>
                <a:cubicBezTo>
                  <a:pt x="221275" y="140444"/>
                  <a:pt x="221827" y="143203"/>
                  <a:pt x="221827" y="14541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Forme libre : forme 125">
            <a:extLst>
              <a:ext uri="{FF2B5EF4-FFF2-40B4-BE49-F238E27FC236}">
                <a16:creationId xmlns="" xmlns:a16="http://schemas.microsoft.com/office/drawing/2014/main" id="{5146513B-5632-4832-9AF5-1E4051EECD28}"/>
              </a:ext>
            </a:extLst>
          </p:cNvPr>
          <p:cNvSpPr/>
          <p:nvPr/>
        </p:nvSpPr>
        <p:spPr>
          <a:xfrm rot="8716295">
            <a:off x="406370" y="4600606"/>
            <a:ext cx="113655" cy="117117"/>
          </a:xfrm>
          <a:custGeom>
            <a:avLst/>
            <a:gdLst>
              <a:gd name="connsiteX0" fmla="*/ 13623 w 113655"/>
              <a:gd name="connsiteY0" fmla="*/ 100559 h 117117"/>
              <a:gd name="connsiteX1" fmla="*/ 0 w 113655"/>
              <a:gd name="connsiteY1" fmla="*/ 68296 h 117117"/>
              <a:gd name="connsiteX2" fmla="*/ 56488 w 113655"/>
              <a:gd name="connsiteY2" fmla="*/ 0 h 117117"/>
              <a:gd name="connsiteX3" fmla="*/ 96408 w 113655"/>
              <a:gd name="connsiteY3" fmla="*/ 16856 h 117117"/>
              <a:gd name="connsiteX4" fmla="*/ 96408 w 113655"/>
              <a:gd name="connsiteY4" fmla="*/ 99640 h 117117"/>
              <a:gd name="connsiteX5" fmla="*/ 55015 w 113655"/>
              <a:gd name="connsiteY5" fmla="*/ 117117 h 117117"/>
              <a:gd name="connsiteX6" fmla="*/ 13623 w 113655"/>
              <a:gd name="connsiteY6" fmla="*/ 100559 h 1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55" h="117117">
                <a:moveTo>
                  <a:pt x="13623" y="100559"/>
                </a:moveTo>
                <a:lnTo>
                  <a:pt x="0" y="68296"/>
                </a:lnTo>
                <a:lnTo>
                  <a:pt x="56488" y="0"/>
                </a:lnTo>
                <a:lnTo>
                  <a:pt x="96408" y="16856"/>
                </a:lnTo>
                <a:cubicBezTo>
                  <a:pt x="119404" y="38931"/>
                  <a:pt x="119404" y="76644"/>
                  <a:pt x="96408" y="99640"/>
                </a:cubicBezTo>
                <a:cubicBezTo>
                  <a:pt x="85370" y="110678"/>
                  <a:pt x="70653" y="117116"/>
                  <a:pt x="55015" y="117117"/>
                </a:cubicBezTo>
                <a:cubicBezTo>
                  <a:pt x="39378" y="117117"/>
                  <a:pt x="24661" y="111597"/>
                  <a:pt x="13623" y="10055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Forme libre : forme 126">
            <a:extLst>
              <a:ext uri="{FF2B5EF4-FFF2-40B4-BE49-F238E27FC236}">
                <a16:creationId xmlns="" xmlns:a16="http://schemas.microsoft.com/office/drawing/2014/main" id="{FE3150CC-51A0-4255-BE10-7C4DD2D82ED1}"/>
              </a:ext>
            </a:extLst>
          </p:cNvPr>
          <p:cNvSpPr/>
          <p:nvPr/>
        </p:nvSpPr>
        <p:spPr>
          <a:xfrm rot="8716295">
            <a:off x="171547" y="46343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Forme libre : forme 127">
            <a:extLst>
              <a:ext uri="{FF2B5EF4-FFF2-40B4-BE49-F238E27FC236}">
                <a16:creationId xmlns="" xmlns:a16="http://schemas.microsoft.com/office/drawing/2014/main" id="{3071C62B-77D8-4A0E-86A6-83549F6B4AD6}"/>
              </a:ext>
            </a:extLst>
          </p:cNvPr>
          <p:cNvSpPr/>
          <p:nvPr/>
        </p:nvSpPr>
        <p:spPr>
          <a:xfrm rot="8716295">
            <a:off x="348999" y="4475104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BED9834D-49E7-4AFD-BEE4-8AB20B969F92}"/>
              </a:ext>
            </a:extLst>
          </p:cNvPr>
          <p:cNvSpPr/>
          <p:nvPr/>
        </p:nvSpPr>
        <p:spPr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space réservé du texte 533">
            <a:extLst>
              <a:ext uri="{FF2B5EF4-FFF2-40B4-BE49-F238E27FC236}">
                <a16:creationId xmlns="" xmlns:a16="http://schemas.microsoft.com/office/drawing/2014/main" id="{935C0E43-331D-4BB2-8807-8DF7E7628E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959" y="1137922"/>
            <a:ext cx="7316491" cy="34983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SzPct val="100000"/>
              <a:buFontTx/>
              <a:buBlip>
                <a:blip r:embed="rId2"/>
              </a:buBlip>
              <a:defRPr lang="fr-FR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Tx/>
              <a:buBlip>
                <a:blip r:embed="rId3"/>
              </a:buBlip>
              <a:defRPr sz="1000" b="0">
                <a:solidFill>
                  <a:schemeClr val="tx1"/>
                </a:solidFill>
              </a:defRPr>
            </a:lvl4pPr>
            <a:lvl5pPr marL="270000" indent="-27000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Tx/>
              <a:buBlip>
                <a:blip r:embed="rId4"/>
              </a:buBlip>
              <a:defRPr sz="1000" b="0">
                <a:solidFill>
                  <a:schemeClr val="tx1"/>
                </a:solidFill>
              </a:defRPr>
            </a:lvl5pPr>
            <a:lvl6pPr marL="270000" indent="-27000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Tx/>
              <a:buBlip>
                <a:blip r:embed="rId5"/>
              </a:buBlip>
              <a:defRPr sz="1000" b="0">
                <a:solidFill>
                  <a:schemeClr val="tx1"/>
                </a:solidFill>
              </a:defRPr>
            </a:lvl6pPr>
            <a:lvl7pPr marL="270000" indent="-27000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Tx/>
              <a:buBlip>
                <a:blip r:embed="rId6"/>
              </a:buBlip>
              <a:defRPr sz="1000" b="0">
                <a:solidFill>
                  <a:schemeClr val="tx1"/>
                </a:solidFill>
              </a:defRPr>
            </a:lvl7pPr>
            <a:lvl8pPr marL="270000" indent="-27000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Tx/>
              <a:buBlip>
                <a:blip r:embed="rId7"/>
              </a:buBlip>
              <a:defRPr sz="1000" b="0">
                <a:solidFill>
                  <a:schemeClr val="tx1"/>
                </a:solidFill>
              </a:defRPr>
            </a:lvl8pPr>
            <a:lvl9pPr marL="403225" indent="-134938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9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  <a:p>
            <a:pPr lvl="8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11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rme libre : forme 134">
            <a:extLst>
              <a:ext uri="{FF2B5EF4-FFF2-40B4-BE49-F238E27FC236}">
                <a16:creationId xmlns="" xmlns:a16="http://schemas.microsoft.com/office/drawing/2014/main" id="{BCA8F2DB-0EFB-46C7-BE50-C48C3F133EFC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5476 w 8514451"/>
              <a:gd name="connsiteY0" fmla="*/ 1246048 h 5143499"/>
              <a:gd name="connsiteX1" fmla="*/ 685476 w 8514451"/>
              <a:gd name="connsiteY1" fmla="*/ 1291767 h 5143499"/>
              <a:gd name="connsiteX2" fmla="*/ 1045476 w 8514451"/>
              <a:gd name="connsiteY2" fmla="*/ 1291767 h 5143499"/>
              <a:gd name="connsiteX3" fmla="*/ 1045476 w 8514451"/>
              <a:gd name="connsiteY3" fmla="*/ 124604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5476" y="1246048"/>
                </a:moveTo>
                <a:lnTo>
                  <a:pt x="685476" y="1291767"/>
                </a:lnTo>
                <a:lnTo>
                  <a:pt x="1045476" y="1291767"/>
                </a:lnTo>
                <a:lnTo>
                  <a:pt x="1045476" y="124604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8859" y="342566"/>
            <a:ext cx="7316491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7D4448DD-C686-4013-AFB5-FE86795F0079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4100D4C0-1B0B-4813-97B4-727B3F07A2B3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CB9A2237-374C-411A-AB62-0191ED80FFE2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8F8A3734-3F77-44C7-9A38-570198540CBC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70856B7B-717B-4AEA-95A4-A1E79A999538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3E264A51-6081-4342-94AB-E5098D8BEE47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03D4C536-74A8-424A-B4F4-647CD66813A6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6C726A65-5764-428F-B78B-B207E19CC8A7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B057F75B-3923-494B-B65B-A96E682E21D4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B57FA1DB-CF40-4C3B-8603-B0C589DE9032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8AA6873E-3CFC-4928-9C0D-5E1C199A6A43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0609DC7B-52A5-4494-9388-1386F1B7ECA0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FA9B5438-F371-4C5C-851A-CA35F035D933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ED2997EF-2C09-4DA3-BB88-8DA5032A40C8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DBD136C4-820E-4184-B91F-ED5B5690DC24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8BD8CCA9-A2C8-4634-B0CF-620A635CE67A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33B24AF7-29F7-4408-AE25-97A38660E78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506A4C62-4148-4841-838F-A205F53AD573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1C1A41D0-65C3-44E5-8A29-ECCEBE983C62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A93B008E-5902-4D55-9E1E-85F07149CD3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8AA688E0-8B68-432D-AC4C-16B34E3E659F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672AA540-A579-4E8F-A234-CD30C1FF0A89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C0BAD361-E55B-42F0-893F-014DB3986A1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C7776BC0-23C7-4489-8F09-E129A530C0CC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6EC00833-27CA-42E8-A3F4-264B72DC896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1FD6DD85-FCBC-4AED-9D6D-4125AB918B1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ED8E04A5-1CCB-474C-BB14-6861F24B92EE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D2589E01-70DB-4980-9D5E-15028C3BF442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2AEF8F7A-52DD-4323-9058-8F5D8BF7C25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4EA5F182-B436-49C8-8170-C1AD6D2F32D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F421218E-0235-4F72-A3A0-C0DE2686EE65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CE77A4A5-0ECD-4D80-A03D-A10DC965EA3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403799C4-A408-4325-A92C-9E809B8BB4D4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01FB23B7-9B20-4D2E-83CD-6A7A68C9BDC4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ACF32F9A-0344-4E5B-A601-5E2A5DCEE676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9B540A9C-752F-4966-AE11-E0DA13D5676A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27352092-3B53-44B3-ABC2-E6A268F28524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1A1EEC7B-8896-4B95-9A1A-B0F21E6748C1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4FA7D1EC-A217-4326-8F37-649F5ADE83EB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33C99497-0B48-43C7-BD1A-0279E44CA612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A93858F0-0010-48FE-BF9C-AFE6080030D7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CAFD1C73-118C-42A8-A6D1-F7527C0F98C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E7F4D18B-0BB2-451B-AA77-2B268E142A91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6F67DBA9-AD6C-4780-AA17-98BCE9381DC5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60CE2A9A-219E-42C9-9F53-FED763C7A971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5F47A361-80F1-4C02-906B-845AB367B960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2CC40EA3-7663-4B10-9112-24251EC60BE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="" xmlns:a16="http://schemas.microsoft.com/office/drawing/2014/main" id="{96946020-930E-406D-ABEE-7096E7CB1426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="" xmlns:a16="http://schemas.microsoft.com/office/drawing/2014/main" id="{9709EEED-4F73-41F3-A069-C965126CECA4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="" xmlns:a16="http://schemas.microsoft.com/office/drawing/2014/main" id="{AB7C8B58-13F0-4FCC-99DC-3B3AAD65E69B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="" xmlns:a16="http://schemas.microsoft.com/office/drawing/2014/main" id="{9C4DC6CC-AFAA-4414-8BA6-D58CC891D657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="" xmlns:a16="http://schemas.microsoft.com/office/drawing/2014/main" id="{4EE0C0AC-519B-4FC6-8231-6D03F18E647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="" xmlns:a16="http://schemas.microsoft.com/office/drawing/2014/main" id="{D6F59EA5-8316-4C20-AADC-7D706ECCBE6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="" xmlns:a16="http://schemas.microsoft.com/office/drawing/2014/main" id="{B0440107-C1DF-4CF9-A961-BF836C4847FA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="" xmlns:a16="http://schemas.microsoft.com/office/drawing/2014/main" id="{FAD20847-20DA-4661-A963-D2C01E523D8E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="" xmlns:a16="http://schemas.microsoft.com/office/drawing/2014/main" id="{28D4D932-7CCD-4A1C-82BE-BDC6C863C34D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="" xmlns:a16="http://schemas.microsoft.com/office/drawing/2014/main" id="{CC6BD8CB-3AAF-4232-9DAB-6067219DB083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="" xmlns:a16="http://schemas.microsoft.com/office/drawing/2014/main" id="{C4402BE5-EFA1-455E-87AA-2CF0F2131AB9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="" xmlns:a16="http://schemas.microsoft.com/office/drawing/2014/main" id="{61A670F2-3CC6-425A-A67F-3F30EE51B04A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="" xmlns:a16="http://schemas.microsoft.com/office/drawing/2014/main" id="{8311F45B-46D1-4E93-B5FB-C96A0B131FB3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="" xmlns:a16="http://schemas.microsoft.com/office/drawing/2014/main" id="{FBB49843-79D6-49E9-8512-3ED8074BAF49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="" xmlns:a16="http://schemas.microsoft.com/office/drawing/2014/main" id="{2588E0D5-81C5-4973-87D7-DBF7607FAFF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="" xmlns:a16="http://schemas.microsoft.com/office/drawing/2014/main" id="{4C19B60F-0DA9-4BC3-BAAD-2E7DE57F5376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="" xmlns:a16="http://schemas.microsoft.com/office/drawing/2014/main" id="{6EC16758-5536-44AA-B18E-D5428BFF36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="" xmlns:a16="http://schemas.microsoft.com/office/drawing/2014/main" id="{F8CD2FD6-8E29-4A7B-A6E7-A08269AC0224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="" xmlns:a16="http://schemas.microsoft.com/office/drawing/2014/main" id="{B8E4BE1C-C619-4E1A-8472-B00AFC43BA2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="" xmlns:a16="http://schemas.microsoft.com/office/drawing/2014/main" id="{E00D5309-AD7C-43C7-8A0B-B7211B97E879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="" xmlns:a16="http://schemas.microsoft.com/office/drawing/2014/main" id="{569B59A1-12B4-4886-9F85-B0AFCE236D8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="" xmlns:a16="http://schemas.microsoft.com/office/drawing/2014/main" id="{F564295A-16CC-45A5-86A1-4CEC6CD90425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="" xmlns:a16="http://schemas.microsoft.com/office/drawing/2014/main" id="{2384700C-00D8-4B4D-ABDF-BE0456A14505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="" xmlns:a16="http://schemas.microsoft.com/office/drawing/2014/main" id="{D8BA4606-ED26-402C-93D7-D77E55C056EF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="" xmlns:a16="http://schemas.microsoft.com/office/drawing/2014/main" id="{3CCE9711-ABFF-417D-B3E6-0BDB1263FCD1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="" xmlns:a16="http://schemas.microsoft.com/office/drawing/2014/main" id="{6E12610B-6A34-4C00-8EC5-09F9F5AEEEF0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="" xmlns:a16="http://schemas.microsoft.com/office/drawing/2014/main" id="{04C60C27-7F84-4DDC-864F-602B18A26BC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="" xmlns:a16="http://schemas.microsoft.com/office/drawing/2014/main" id="{603BCEF5-66FB-4B3A-9672-2C4F09A114FA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="" xmlns:a16="http://schemas.microsoft.com/office/drawing/2014/main" id="{47C10671-5456-47FF-825A-4447688D4139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="" xmlns:a16="http://schemas.microsoft.com/office/drawing/2014/main" id="{DB34C374-02D3-4583-9890-9C27CA821837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="" xmlns:a16="http://schemas.microsoft.com/office/drawing/2014/main" id="{F27A5053-248B-4729-A180-CFD83FBA8C7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="" xmlns:a16="http://schemas.microsoft.com/office/drawing/2014/main" id="{9918622A-7E96-4EC8-A35B-CBCD19A79AE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="" xmlns:a16="http://schemas.microsoft.com/office/drawing/2014/main" id="{0ECD9757-2AFD-4623-9C3D-24E52F11F047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="" xmlns:a16="http://schemas.microsoft.com/office/drawing/2014/main" id="{661ED1FA-7FC0-427E-9226-6E31215700D9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="" xmlns:a16="http://schemas.microsoft.com/office/drawing/2014/main" id="{A1295F39-BDBB-432C-B32B-C5B551977FC2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="" xmlns:a16="http://schemas.microsoft.com/office/drawing/2014/main" id="{F2E91B5E-C359-4716-9781-DAEDAFFE884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="" xmlns:a16="http://schemas.microsoft.com/office/drawing/2014/main" id="{4C9CCC26-5417-41E7-B753-3B7D59038FBD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="" xmlns:a16="http://schemas.microsoft.com/office/drawing/2014/main" id="{D6712892-AD9E-4694-AEF5-3D17C5AEEE1D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="" xmlns:a16="http://schemas.microsoft.com/office/drawing/2014/main" id="{8DA7EFED-D0A6-45D4-A875-2F1DCEFC57C8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="" xmlns:a16="http://schemas.microsoft.com/office/drawing/2014/main" id="{32971A81-1820-4964-A66E-2FD721A16F56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="" xmlns:a16="http://schemas.microsoft.com/office/drawing/2014/main" id="{BC42F9C8-99E7-4F04-B258-C142D2DE142F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="" xmlns:a16="http://schemas.microsoft.com/office/drawing/2014/main" id="{D29A62DB-0DC5-407D-A1DF-C8A39BAC784A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="" xmlns:a16="http://schemas.microsoft.com/office/drawing/2014/main" id="{4160A2B5-61C4-44D3-8FA4-49A1FCD41A0C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="" xmlns:a16="http://schemas.microsoft.com/office/drawing/2014/main" id="{0F651F8F-312F-4D1A-9E4B-A79B81999918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="" xmlns:a16="http://schemas.microsoft.com/office/drawing/2014/main" id="{12E33E54-ECAF-462B-B069-F233780DF121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="" xmlns:a16="http://schemas.microsoft.com/office/drawing/2014/main" id="{42ACC1F1-A8E1-420C-B7DE-55FFEE50126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="" xmlns:a16="http://schemas.microsoft.com/office/drawing/2014/main" id="{B902C445-D42B-4D0E-8897-FDE236E78375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="" xmlns:a16="http://schemas.microsoft.com/office/drawing/2014/main" id="{4EDB9DFE-AA44-492B-9D2C-70F199FD616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="" xmlns:a16="http://schemas.microsoft.com/office/drawing/2014/main" id="{9B8E4668-5129-4061-833F-DDB8DC144C55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="" xmlns:a16="http://schemas.microsoft.com/office/drawing/2014/main" id="{99FF5E45-909E-4FF2-B754-B344F6F11F69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="" xmlns:a16="http://schemas.microsoft.com/office/drawing/2014/main" id="{EB79107E-889E-47A5-A1AB-E4F4B49C7BFA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="" xmlns:a16="http://schemas.microsoft.com/office/drawing/2014/main" id="{D8EC7674-F8C4-4C98-B223-FB48E7028D2B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="" xmlns:a16="http://schemas.microsoft.com/office/drawing/2014/main" id="{4367C4D5-414D-49AB-A590-D84D23E38E7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="" xmlns:a16="http://schemas.microsoft.com/office/drawing/2014/main" id="{C0F2930B-1B76-4127-88A5-3C45B984D36E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="" xmlns:a16="http://schemas.microsoft.com/office/drawing/2014/main" id="{5D516E03-78DF-4FFF-8FB2-A397635DD48F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="" xmlns:a16="http://schemas.microsoft.com/office/drawing/2014/main" id="{4709179C-E348-4A89-8150-2CCBA6DE45C5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="" xmlns:a16="http://schemas.microsoft.com/office/drawing/2014/main" id="{E216B864-0116-44B5-A0E9-8D6C9FB4451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="" xmlns:a16="http://schemas.microsoft.com/office/drawing/2014/main" id="{E81DDFAA-1A06-4A18-8287-C68132D6876A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="" xmlns:a16="http://schemas.microsoft.com/office/drawing/2014/main" id="{1D567C73-1317-457C-BAF4-E866C8E84479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="" xmlns:a16="http://schemas.microsoft.com/office/drawing/2014/main" id="{4B07308E-D0A0-4D3E-9DEB-C235BB5B8299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="" xmlns:a16="http://schemas.microsoft.com/office/drawing/2014/main" id="{B3D02E0E-617A-4DDE-855C-BECF0834C305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="" xmlns:a16="http://schemas.microsoft.com/office/drawing/2014/main" id="{FCFFBDC4-0942-4E6E-9EF4-22477617D5C9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="" xmlns:a16="http://schemas.microsoft.com/office/drawing/2014/main" id="{6779D405-E211-4D4D-B286-FEED219E73D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="" xmlns:a16="http://schemas.microsoft.com/office/drawing/2014/main" id="{1B98413D-C7CC-484D-AF71-C6706295A09F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="" xmlns:a16="http://schemas.microsoft.com/office/drawing/2014/main" id="{6176F84A-9766-45D5-91E9-4847B60A5CD4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="" xmlns:a16="http://schemas.microsoft.com/office/drawing/2014/main" id="{3DA54937-5DEF-4122-B904-83A03268CA89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="" xmlns:a16="http://schemas.microsoft.com/office/drawing/2014/main" id="{24CD3C2A-51CB-4CA4-A2B4-FE03D227C422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="" xmlns:a16="http://schemas.microsoft.com/office/drawing/2014/main" id="{7A46CCF0-E67A-4E1E-9549-23C0DBDB68E2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="" xmlns:a16="http://schemas.microsoft.com/office/drawing/2014/main" id="{01D04BC1-282A-4CFE-BF99-5B57F855BCBC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="" xmlns:a16="http://schemas.microsoft.com/office/drawing/2014/main" id="{A04953EA-5C79-45C4-9757-065EFCA4753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="" xmlns:a16="http://schemas.microsoft.com/office/drawing/2014/main" id="{49CB50EA-8DFB-4219-A82A-979E56D219DC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="" xmlns:a16="http://schemas.microsoft.com/office/drawing/2014/main" id="{5146513B-5632-4832-9AF5-1E4051EECD28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="" xmlns:a16="http://schemas.microsoft.com/office/drawing/2014/main" id="{FE3150CC-51A0-4255-BE10-7C4DD2D82ED1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="" xmlns:a16="http://schemas.microsoft.com/office/drawing/2014/main" id="{3071C62B-77D8-4A0E-86A6-83549F6B4AD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37E36065-AEDE-402C-AFB2-AFD8D421B3D5}"/>
              </a:ext>
            </a:extLst>
          </p:cNvPr>
          <p:cNvSpPr/>
          <p:nvPr/>
        </p:nvSpPr>
        <p:spPr>
          <a:xfrm>
            <a:off x="1675026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space réservé du texte 533">
            <a:extLst>
              <a:ext uri="{FF2B5EF4-FFF2-40B4-BE49-F238E27FC236}">
                <a16:creationId xmlns="" xmlns:a16="http://schemas.microsoft.com/office/drawing/2014/main" id="{9CC94730-7BAA-423F-882E-35EC64D162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959" y="1685677"/>
            <a:ext cx="7316491" cy="29506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29" name="Espace réservé du numéro de diapositive 128">
            <a:extLst>
              <a:ext uri="{FF2B5EF4-FFF2-40B4-BE49-F238E27FC236}">
                <a16:creationId xmlns="" xmlns:a16="http://schemas.microsoft.com/office/drawing/2014/main" id="{9351D048-E652-4E14-9A68-67796149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80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ur une lig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rme libre : forme 137">
            <a:extLst>
              <a:ext uri="{FF2B5EF4-FFF2-40B4-BE49-F238E27FC236}">
                <a16:creationId xmlns="" xmlns:a16="http://schemas.microsoft.com/office/drawing/2014/main" id="{0FDE4FE4-FDFC-41B3-BDA4-CE918EEAE71E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EE6FDC8C-3CED-409B-A90D-CC766521C58C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</p:grpSpPr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4100D4C0-1B0B-4813-97B4-727B3F07A2B3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CB9A2237-374C-411A-AB62-0191ED80FFE2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8F8A3734-3F77-44C7-9A38-570198540CBC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70856B7B-717B-4AEA-95A4-A1E79A999538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3E264A51-6081-4342-94AB-E5098D8BEE47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03D4C536-74A8-424A-B4F4-647CD66813A6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6C726A65-5764-428F-B78B-B207E19CC8A7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B057F75B-3923-494B-B65B-A96E682E21D4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B57FA1DB-CF40-4C3B-8603-B0C589DE9032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8AA6873E-3CFC-4928-9C0D-5E1C199A6A43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0609DC7B-52A5-4494-9388-1386F1B7ECA0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FA9B5438-F371-4C5C-851A-CA35F035D933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ED2997EF-2C09-4DA3-BB88-8DA5032A40C8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DBD136C4-820E-4184-B91F-ED5B5690DC24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8BD8CCA9-A2C8-4634-B0CF-620A635CE67A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33B24AF7-29F7-4408-AE25-97A38660E78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506A4C62-4148-4841-838F-A205F53AD573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1C1A41D0-65C3-44E5-8A29-ECCEBE983C62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A93B008E-5902-4D55-9E1E-85F07149CD3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8AA688E0-8B68-432D-AC4C-16B34E3E659F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672AA540-A579-4E8F-A234-CD30C1FF0A89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C0BAD361-E55B-42F0-893F-014DB3986A1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C7776BC0-23C7-4489-8F09-E129A530C0CC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6EC00833-27CA-42E8-A3F4-264B72DC896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1FD6DD85-FCBC-4AED-9D6D-4125AB918B1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ED8E04A5-1CCB-474C-BB14-6861F24B92EE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D2589E01-70DB-4980-9D5E-15028C3BF442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2AEF8F7A-52DD-4323-9058-8F5D8BF7C25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4EA5F182-B436-49C8-8170-C1AD6D2F32D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F421218E-0235-4F72-A3A0-C0DE2686EE65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CE77A4A5-0ECD-4D80-A03D-A10DC965EA3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403799C4-A408-4325-A92C-9E809B8BB4D4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01FB23B7-9B20-4D2E-83CD-6A7A68C9BDC4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ACF32F9A-0344-4E5B-A601-5E2A5DCEE676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9B540A9C-752F-4966-AE11-E0DA13D5676A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27352092-3B53-44B3-ABC2-E6A268F28524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1A1EEC7B-8896-4B95-9A1A-B0F21E6748C1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4FA7D1EC-A217-4326-8F37-649F5ADE83EB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33C99497-0B48-43C7-BD1A-0279E44CA612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A93858F0-0010-48FE-BF9C-AFE6080030D7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CAFD1C73-118C-42A8-A6D1-F7527C0F98C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E7F4D18B-0BB2-451B-AA77-2B268E142A91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6F67DBA9-AD6C-4780-AA17-98BCE9381DC5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60CE2A9A-219E-42C9-9F53-FED763C7A971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5F47A361-80F1-4C02-906B-845AB367B960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2CC40EA3-7663-4B10-9112-24251EC60BE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="" xmlns:a16="http://schemas.microsoft.com/office/drawing/2014/main" id="{96946020-930E-406D-ABEE-7096E7CB1426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="" xmlns:a16="http://schemas.microsoft.com/office/drawing/2014/main" id="{9709EEED-4F73-41F3-A069-C965126CECA4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="" xmlns:a16="http://schemas.microsoft.com/office/drawing/2014/main" id="{AB7C8B58-13F0-4FCC-99DC-3B3AAD65E69B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="" xmlns:a16="http://schemas.microsoft.com/office/drawing/2014/main" id="{9C4DC6CC-AFAA-4414-8BA6-D58CC891D657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="" xmlns:a16="http://schemas.microsoft.com/office/drawing/2014/main" id="{4EE0C0AC-519B-4FC6-8231-6D03F18E647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="" xmlns:a16="http://schemas.microsoft.com/office/drawing/2014/main" id="{D6F59EA5-8316-4C20-AADC-7D706ECCBE6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="" xmlns:a16="http://schemas.microsoft.com/office/drawing/2014/main" id="{B0440107-C1DF-4CF9-A961-BF836C4847FA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="" xmlns:a16="http://schemas.microsoft.com/office/drawing/2014/main" id="{FAD20847-20DA-4661-A963-D2C01E523D8E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="" xmlns:a16="http://schemas.microsoft.com/office/drawing/2014/main" id="{28D4D932-7CCD-4A1C-82BE-BDC6C863C34D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="" xmlns:a16="http://schemas.microsoft.com/office/drawing/2014/main" id="{CC6BD8CB-3AAF-4232-9DAB-6067219DB083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="" xmlns:a16="http://schemas.microsoft.com/office/drawing/2014/main" id="{C4402BE5-EFA1-455E-87AA-2CF0F2131AB9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="" xmlns:a16="http://schemas.microsoft.com/office/drawing/2014/main" id="{61A670F2-3CC6-425A-A67F-3F30EE51B04A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="" xmlns:a16="http://schemas.microsoft.com/office/drawing/2014/main" id="{8311F45B-46D1-4E93-B5FB-C96A0B131FB3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="" xmlns:a16="http://schemas.microsoft.com/office/drawing/2014/main" id="{FBB49843-79D6-49E9-8512-3ED8074BAF49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="" xmlns:a16="http://schemas.microsoft.com/office/drawing/2014/main" id="{2588E0D5-81C5-4973-87D7-DBF7607FAFF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="" xmlns:a16="http://schemas.microsoft.com/office/drawing/2014/main" id="{4C19B60F-0DA9-4BC3-BAAD-2E7DE57F5376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="" xmlns:a16="http://schemas.microsoft.com/office/drawing/2014/main" id="{6EC16758-5536-44AA-B18E-D5428BFF36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="" xmlns:a16="http://schemas.microsoft.com/office/drawing/2014/main" id="{F8CD2FD6-8E29-4A7B-A6E7-A08269AC0224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="" xmlns:a16="http://schemas.microsoft.com/office/drawing/2014/main" id="{B8E4BE1C-C619-4E1A-8472-B00AFC43BA2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="" xmlns:a16="http://schemas.microsoft.com/office/drawing/2014/main" id="{E00D5309-AD7C-43C7-8A0B-B7211B97E879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="" xmlns:a16="http://schemas.microsoft.com/office/drawing/2014/main" id="{569B59A1-12B4-4886-9F85-B0AFCE236D8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="" xmlns:a16="http://schemas.microsoft.com/office/drawing/2014/main" id="{F564295A-16CC-45A5-86A1-4CEC6CD90425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="" xmlns:a16="http://schemas.microsoft.com/office/drawing/2014/main" id="{2384700C-00D8-4B4D-ABDF-BE0456A14505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="" xmlns:a16="http://schemas.microsoft.com/office/drawing/2014/main" id="{D8BA4606-ED26-402C-93D7-D77E55C056EF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="" xmlns:a16="http://schemas.microsoft.com/office/drawing/2014/main" id="{3CCE9711-ABFF-417D-B3E6-0BDB1263FCD1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="" xmlns:a16="http://schemas.microsoft.com/office/drawing/2014/main" id="{6E12610B-6A34-4C00-8EC5-09F9F5AEEEF0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="" xmlns:a16="http://schemas.microsoft.com/office/drawing/2014/main" id="{04C60C27-7F84-4DDC-864F-602B18A26BC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="" xmlns:a16="http://schemas.microsoft.com/office/drawing/2014/main" id="{603BCEF5-66FB-4B3A-9672-2C4F09A114FA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="" xmlns:a16="http://schemas.microsoft.com/office/drawing/2014/main" id="{47C10671-5456-47FF-825A-4447688D4139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="" xmlns:a16="http://schemas.microsoft.com/office/drawing/2014/main" id="{DB34C374-02D3-4583-9890-9C27CA821837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="" xmlns:a16="http://schemas.microsoft.com/office/drawing/2014/main" id="{F27A5053-248B-4729-A180-CFD83FBA8C7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="" xmlns:a16="http://schemas.microsoft.com/office/drawing/2014/main" id="{9918622A-7E96-4EC8-A35B-CBCD19A79AE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="" xmlns:a16="http://schemas.microsoft.com/office/drawing/2014/main" id="{0ECD9757-2AFD-4623-9C3D-24E52F11F047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="" xmlns:a16="http://schemas.microsoft.com/office/drawing/2014/main" id="{661ED1FA-7FC0-427E-9226-6E31215700D9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="" xmlns:a16="http://schemas.microsoft.com/office/drawing/2014/main" id="{A1295F39-BDBB-432C-B32B-C5B551977FC2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="" xmlns:a16="http://schemas.microsoft.com/office/drawing/2014/main" id="{F2E91B5E-C359-4716-9781-DAEDAFFE884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="" xmlns:a16="http://schemas.microsoft.com/office/drawing/2014/main" id="{4C9CCC26-5417-41E7-B753-3B7D59038FBD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="" xmlns:a16="http://schemas.microsoft.com/office/drawing/2014/main" id="{D6712892-AD9E-4694-AEF5-3D17C5AEEE1D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="" xmlns:a16="http://schemas.microsoft.com/office/drawing/2014/main" id="{8DA7EFED-D0A6-45D4-A875-2F1DCEFC57C8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="" xmlns:a16="http://schemas.microsoft.com/office/drawing/2014/main" id="{32971A81-1820-4964-A66E-2FD721A16F56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="" xmlns:a16="http://schemas.microsoft.com/office/drawing/2014/main" id="{BC42F9C8-99E7-4F04-B258-C142D2DE142F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="" xmlns:a16="http://schemas.microsoft.com/office/drawing/2014/main" id="{D29A62DB-0DC5-407D-A1DF-C8A39BAC784A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="" xmlns:a16="http://schemas.microsoft.com/office/drawing/2014/main" id="{4160A2B5-61C4-44D3-8FA4-49A1FCD41A0C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="" xmlns:a16="http://schemas.microsoft.com/office/drawing/2014/main" id="{0F651F8F-312F-4D1A-9E4B-A79B81999918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="" xmlns:a16="http://schemas.microsoft.com/office/drawing/2014/main" id="{12E33E54-ECAF-462B-B069-F233780DF121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="" xmlns:a16="http://schemas.microsoft.com/office/drawing/2014/main" id="{42ACC1F1-A8E1-420C-B7DE-55FFEE50126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="" xmlns:a16="http://schemas.microsoft.com/office/drawing/2014/main" id="{B902C445-D42B-4D0E-8897-FDE236E78375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="" xmlns:a16="http://schemas.microsoft.com/office/drawing/2014/main" id="{4EDB9DFE-AA44-492B-9D2C-70F199FD616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="" xmlns:a16="http://schemas.microsoft.com/office/drawing/2014/main" id="{9B8E4668-5129-4061-833F-DDB8DC144C55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="" xmlns:a16="http://schemas.microsoft.com/office/drawing/2014/main" id="{99FF5E45-909E-4FF2-B754-B344F6F11F69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="" xmlns:a16="http://schemas.microsoft.com/office/drawing/2014/main" id="{EB79107E-889E-47A5-A1AB-E4F4B49C7BFA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="" xmlns:a16="http://schemas.microsoft.com/office/drawing/2014/main" id="{D8EC7674-F8C4-4C98-B223-FB48E7028D2B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="" xmlns:a16="http://schemas.microsoft.com/office/drawing/2014/main" id="{4367C4D5-414D-49AB-A590-D84D23E38E7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="" xmlns:a16="http://schemas.microsoft.com/office/drawing/2014/main" id="{C0F2930B-1B76-4127-88A5-3C45B984D36E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="" xmlns:a16="http://schemas.microsoft.com/office/drawing/2014/main" id="{5D516E03-78DF-4FFF-8FB2-A397635DD48F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="" xmlns:a16="http://schemas.microsoft.com/office/drawing/2014/main" id="{4709179C-E348-4A89-8150-2CCBA6DE45C5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="" xmlns:a16="http://schemas.microsoft.com/office/drawing/2014/main" id="{E216B864-0116-44B5-A0E9-8D6C9FB4451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="" xmlns:a16="http://schemas.microsoft.com/office/drawing/2014/main" id="{E81DDFAA-1A06-4A18-8287-C68132D6876A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="" xmlns:a16="http://schemas.microsoft.com/office/drawing/2014/main" id="{1D567C73-1317-457C-BAF4-E866C8E84479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="" xmlns:a16="http://schemas.microsoft.com/office/drawing/2014/main" id="{4B07308E-D0A0-4D3E-9DEB-C235BB5B8299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="" xmlns:a16="http://schemas.microsoft.com/office/drawing/2014/main" id="{B3D02E0E-617A-4DDE-855C-BECF0834C305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="" xmlns:a16="http://schemas.microsoft.com/office/drawing/2014/main" id="{FCFFBDC4-0942-4E6E-9EF4-22477617D5C9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="" xmlns:a16="http://schemas.microsoft.com/office/drawing/2014/main" id="{6779D405-E211-4D4D-B286-FEED219E73D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="" xmlns:a16="http://schemas.microsoft.com/office/drawing/2014/main" id="{1B98413D-C7CC-484D-AF71-C6706295A09F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="" xmlns:a16="http://schemas.microsoft.com/office/drawing/2014/main" id="{6176F84A-9766-45D5-91E9-4847B60A5CD4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="" xmlns:a16="http://schemas.microsoft.com/office/drawing/2014/main" id="{3DA54937-5DEF-4122-B904-83A03268CA89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="" xmlns:a16="http://schemas.microsoft.com/office/drawing/2014/main" id="{24CD3C2A-51CB-4CA4-A2B4-FE03D227C422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="" xmlns:a16="http://schemas.microsoft.com/office/drawing/2014/main" id="{7A46CCF0-E67A-4E1E-9549-23C0DBDB68E2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="" xmlns:a16="http://schemas.microsoft.com/office/drawing/2014/main" id="{01D04BC1-282A-4CFE-BF99-5B57F855BCBC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="" xmlns:a16="http://schemas.microsoft.com/office/drawing/2014/main" id="{A04953EA-5C79-45C4-9757-065EFCA4753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="" xmlns:a16="http://schemas.microsoft.com/office/drawing/2014/main" id="{49CB50EA-8DFB-4219-A82A-979E56D219DC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="" xmlns:a16="http://schemas.microsoft.com/office/drawing/2014/main" id="{5146513B-5632-4832-9AF5-1E4051EECD28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="" xmlns:a16="http://schemas.microsoft.com/office/drawing/2014/main" id="{FE3150CC-51A0-4255-BE10-7C4DD2D82ED1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="" xmlns:a16="http://schemas.microsoft.com/office/drawing/2014/main" id="{3071C62B-77D8-4A0E-86A6-83549F6B4AD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BED9834D-49E7-4AFD-BEE4-8AB20B969F92}"/>
              </a:ext>
            </a:extLst>
          </p:cNvPr>
          <p:cNvSpPr/>
          <p:nvPr/>
        </p:nvSpPr>
        <p:spPr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space réservé du numéro de diapositive 128">
            <a:extLst>
              <a:ext uri="{FF2B5EF4-FFF2-40B4-BE49-F238E27FC236}">
                <a16:creationId xmlns="" xmlns:a16="http://schemas.microsoft.com/office/drawing/2014/main" id="{DC511B95-0CDE-42B1-A913-D72AAC61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40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DDCE9304-D911-423A-A19F-03B0F7F07569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6" name="Forme libre : forme 5">
              <a:extLst>
                <a:ext uri="{FF2B5EF4-FFF2-40B4-BE49-F238E27FC236}">
                  <a16:creationId xmlns="" xmlns:a16="http://schemas.microsoft.com/office/drawing/2014/main" id="{8BF43435-37FA-4F29-AABD-F905029537BD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="" xmlns:a16="http://schemas.microsoft.com/office/drawing/2014/main" id="{8B995644-775E-4EEC-A2B1-C17BB27E6FAF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="" xmlns:a16="http://schemas.microsoft.com/office/drawing/2014/main" id="{ECEF6D56-E3A3-4A1A-A07B-637782F55FF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C210E3DF-2FB4-4CAE-8361-8A940B0AC92D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F29133E2-23FE-4A05-8C3E-06E82B2EE75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5E79E2F7-FE77-428C-929F-4D7C8FB066A9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AC49361A-028A-4CA3-A2A1-A372F544DB33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CAB08DB6-35D5-40DF-BB68-8D985BEBA2F5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EF0B79A4-ED29-4509-A025-0FDBC80DDF4D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8A5B8AD6-0C7B-4FD4-A763-E4D6A3665D82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7DFCEA7D-F372-4371-803B-1BDFB976A5FE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813AE7E0-5367-40AE-8648-A812F3FCEFB0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4F0C8F89-3692-4CD2-AB49-0CA987B88CD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284418CA-40AC-4E29-8D1E-8E40819DE436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19514F15-38A0-4598-8B03-DA5265616C1F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35129A39-F7B1-40CB-9723-42A8577DE4D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C7017F0B-1736-4A46-A863-13134C22DD70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E31096BD-DD71-4593-87A9-9B536F3877A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489E6E27-B2DC-4644-8C61-0B68592B9997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64B1D5CD-AA1A-4511-A70C-3D1648AA7620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C7E6623E-E147-4C70-B4C9-2964958B77BB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4DE4261E-A052-44C0-B4E1-A4180EFF5C4E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088943E8-6233-4A69-B579-FE8F6D2031DE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C9608DDB-F100-4197-8B1F-FCABCA12152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D82830A6-34DE-41A5-85EB-BBC1292CFD2D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F95DC290-4BE0-47A6-9E13-46128747A546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2DFDD14A-8BE6-4683-84E9-692286466F04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1290DDF0-32AF-49C1-9855-D4608A5165C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35F53667-6F8A-4DCE-969D-0E4C74C133AE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7EAA08B2-D955-4718-8A05-F3FD6783C060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91D311A3-3988-4CE3-A999-8E18D0FD85FD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7D873286-5EB5-4CF8-8AF6-196B8CFE1B78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7A821114-A2EA-43FA-A71F-B45BB20754C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3685BB38-9BA5-4418-8C8D-FBEB60E347A8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114D5DAD-A121-412D-8EC9-36550D867937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61E96B9A-4D28-4F84-A968-91920B4F682F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EFBE6CB5-44BD-4FB1-964B-F9876CB1F02D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38E45A1E-C02E-4B0D-9660-74BB6C6525C0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6D3358CE-572A-49E2-A96A-A71EBB4EE87B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FD4661B5-95D9-433F-BEC2-9F56D7A1586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B2B32B95-C256-448F-A1B2-6C67C09DF5A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E877EB14-51C5-4A81-B0BF-26680B1F705F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AE770E37-12A5-49E8-A852-2213359AF064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575CB7EC-73D6-440C-8D11-02C25DB1B58E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3E6E4B66-1F26-432C-A14D-A0BFBE670784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8324BF72-C5F2-44D4-8888-E752B7FEDC5D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8239F27B-FC1E-4A05-9289-AB74F556DCB2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F966E638-4286-459E-B12F-23BB9A1D87B8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B2C65482-1A23-4074-8C10-932297BE6093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="" xmlns:a16="http://schemas.microsoft.com/office/drawing/2014/main" id="{3086E34F-1198-4AFB-9061-33B48AB15AF3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="" xmlns:a16="http://schemas.microsoft.com/office/drawing/2014/main" id="{34D8ECB7-8525-4B33-96F7-6EC94DA1622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="" xmlns:a16="http://schemas.microsoft.com/office/drawing/2014/main" id="{F43D6D3D-6C35-4427-9A74-A2D3472F3BCC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="" xmlns:a16="http://schemas.microsoft.com/office/drawing/2014/main" id="{4464E862-CB30-4363-9C1D-B97AACD8918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="" xmlns:a16="http://schemas.microsoft.com/office/drawing/2014/main" id="{88BD8233-E48E-4089-A094-B851A84F1E37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="" xmlns:a16="http://schemas.microsoft.com/office/drawing/2014/main" id="{D72BA86C-11E8-4C7D-A93A-11E890905CBF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="" xmlns:a16="http://schemas.microsoft.com/office/drawing/2014/main" id="{BE142581-218C-47B8-9F20-81B808628CD1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="" xmlns:a16="http://schemas.microsoft.com/office/drawing/2014/main" id="{DB847D65-EDE7-4D20-A3B5-D7E0E2A3E756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="" xmlns:a16="http://schemas.microsoft.com/office/drawing/2014/main" id="{C9478417-E8D6-452F-A916-ED7E53424518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="" xmlns:a16="http://schemas.microsoft.com/office/drawing/2014/main" id="{59F2B7E5-77D6-489A-B472-1F63C4176A21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="" xmlns:a16="http://schemas.microsoft.com/office/drawing/2014/main" id="{58CACDEB-619D-4E1A-8308-201ECECE7C5B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="" xmlns:a16="http://schemas.microsoft.com/office/drawing/2014/main" id="{121B25A8-5A69-4AD6-9F92-752EBBD3BB0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="" xmlns:a16="http://schemas.microsoft.com/office/drawing/2014/main" id="{123E728A-9EE1-481E-BA1E-5D72AE6CC637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="" xmlns:a16="http://schemas.microsoft.com/office/drawing/2014/main" id="{078C7082-EAB5-441A-B46A-D723C18E0F9C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="" xmlns:a16="http://schemas.microsoft.com/office/drawing/2014/main" id="{74837562-030E-4828-9572-DEE64E263932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="" xmlns:a16="http://schemas.microsoft.com/office/drawing/2014/main" id="{DB4BA735-F92E-4D5D-ABB4-34ABAF286FF1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="" xmlns:a16="http://schemas.microsoft.com/office/drawing/2014/main" id="{2E20AC3A-A861-46F6-BDD8-390DF4BE3CE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="" xmlns:a16="http://schemas.microsoft.com/office/drawing/2014/main" id="{C0645F34-CD0D-494F-A821-08AC0632B9BD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="" xmlns:a16="http://schemas.microsoft.com/office/drawing/2014/main" id="{D42C02D3-67F7-4963-8807-40F86032EE07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="" xmlns:a16="http://schemas.microsoft.com/office/drawing/2014/main" id="{E5391012-9EC2-494D-B5E3-A045F6898117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="" xmlns:a16="http://schemas.microsoft.com/office/drawing/2014/main" id="{3E9CDE54-D663-4CD6-BAFF-9CD31B4515CC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="" xmlns:a16="http://schemas.microsoft.com/office/drawing/2014/main" id="{1542052B-ACD1-4069-A62D-DB3DE17F9DFB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="" xmlns:a16="http://schemas.microsoft.com/office/drawing/2014/main" id="{008086AB-D1B5-4A02-9688-BF0E6F507FBE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="" xmlns:a16="http://schemas.microsoft.com/office/drawing/2014/main" id="{9B2F10B6-851C-47E9-B83A-9B630209C4B4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="" xmlns:a16="http://schemas.microsoft.com/office/drawing/2014/main" id="{6C363324-5366-4BE0-9D94-DFCC2BE5B63F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="" xmlns:a16="http://schemas.microsoft.com/office/drawing/2014/main" id="{9E637F42-3062-43A4-9D13-33DD5D4E936B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="" xmlns:a16="http://schemas.microsoft.com/office/drawing/2014/main" id="{B543A244-6E3B-4DEA-9891-1869B5B7D6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="" xmlns:a16="http://schemas.microsoft.com/office/drawing/2014/main" id="{5E1EF854-2162-442F-89D8-C209E584C6C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="" xmlns:a16="http://schemas.microsoft.com/office/drawing/2014/main" id="{18D9B3DC-64EA-4A25-9936-D0DEB0918428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="" xmlns:a16="http://schemas.microsoft.com/office/drawing/2014/main" id="{09DE79A5-7E6F-42F4-BAE3-86955C2B68BA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="" xmlns:a16="http://schemas.microsoft.com/office/drawing/2014/main" id="{BF3B0698-561F-4C4D-847E-2B32780BA604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="" xmlns:a16="http://schemas.microsoft.com/office/drawing/2014/main" id="{7C271A8B-9C78-428F-B810-6F06C7D59A76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="" xmlns:a16="http://schemas.microsoft.com/office/drawing/2014/main" id="{D36DE129-2836-4CBE-AD58-6C1713D6B3EE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="" xmlns:a16="http://schemas.microsoft.com/office/drawing/2014/main" id="{79EA854C-B4CC-4CA7-8B2A-6C6BC24B199C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="" xmlns:a16="http://schemas.microsoft.com/office/drawing/2014/main" id="{6B913878-9B85-4AB9-9126-9F632954B90F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="" xmlns:a16="http://schemas.microsoft.com/office/drawing/2014/main" id="{F162DFE3-5AFB-43AF-B410-9A244C9F4B59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="" xmlns:a16="http://schemas.microsoft.com/office/drawing/2014/main" id="{AC3582EB-A41A-446C-B180-6765259FBCEA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="" xmlns:a16="http://schemas.microsoft.com/office/drawing/2014/main" id="{B7D17BE7-3087-4D16-B830-BE754FB16667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="" xmlns:a16="http://schemas.microsoft.com/office/drawing/2014/main" id="{2B1FCA7E-1DA9-4BE4-ACE8-6A5B3C76B12F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="" xmlns:a16="http://schemas.microsoft.com/office/drawing/2014/main" id="{0E9593F0-A5A3-4981-A2E1-BBA808D790D1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="" xmlns:a16="http://schemas.microsoft.com/office/drawing/2014/main" id="{A6E76600-79D9-426B-9766-916282D4ABFE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="" xmlns:a16="http://schemas.microsoft.com/office/drawing/2014/main" id="{1F255997-FD45-4250-B7D1-37AA1C212612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="" xmlns:a16="http://schemas.microsoft.com/office/drawing/2014/main" id="{6A36727B-2BE2-4161-AC0F-4C17D31824EA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="" xmlns:a16="http://schemas.microsoft.com/office/drawing/2014/main" id="{68E6EB3F-C519-4331-8DEC-97189DA5A2F9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="" xmlns:a16="http://schemas.microsoft.com/office/drawing/2014/main" id="{D6679E24-2A30-4105-9E55-76CEB453713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="" xmlns:a16="http://schemas.microsoft.com/office/drawing/2014/main" id="{0A78184A-E22F-4398-9ADF-6D98FA09F99E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="" xmlns:a16="http://schemas.microsoft.com/office/drawing/2014/main" id="{AD07E803-83BA-4CC0-BF0B-A773586C07A0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="" xmlns:a16="http://schemas.microsoft.com/office/drawing/2014/main" id="{D7DD021A-277F-41FC-B62D-7AD8FCE94AB8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="" xmlns:a16="http://schemas.microsoft.com/office/drawing/2014/main" id="{4776F911-AFBC-41FE-BE2B-77BA9B6B6148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="" xmlns:a16="http://schemas.microsoft.com/office/drawing/2014/main" id="{33763C32-3833-42AB-BA5F-981A96FDD6C2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="" xmlns:a16="http://schemas.microsoft.com/office/drawing/2014/main" id="{2884ED04-80A3-4E4F-8446-F1E8822CAE35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="" xmlns:a16="http://schemas.microsoft.com/office/drawing/2014/main" id="{31CC9695-68DF-410B-864E-7B9EA5DA2286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="" xmlns:a16="http://schemas.microsoft.com/office/drawing/2014/main" id="{1798CCB7-EC4B-437B-AB85-16FA7690641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="" xmlns:a16="http://schemas.microsoft.com/office/drawing/2014/main" id="{6EA1D3A3-3395-441B-A805-B0DD713086F0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="" xmlns:a16="http://schemas.microsoft.com/office/drawing/2014/main" id="{441E37C8-B014-48F8-9D8A-E28C0A81E8F3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="" xmlns:a16="http://schemas.microsoft.com/office/drawing/2014/main" id="{F00696DB-228C-441B-90E6-48605040C93E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="" xmlns:a16="http://schemas.microsoft.com/office/drawing/2014/main" id="{9A6E1EC7-4FA0-43D8-BEC4-78E0A6587EAD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="" xmlns:a16="http://schemas.microsoft.com/office/drawing/2014/main" id="{80389F25-A4FB-4DBD-9B89-4F2BFC751AF3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="" xmlns:a16="http://schemas.microsoft.com/office/drawing/2014/main" id="{04EEF1E4-3A54-4E97-9251-258A8E514A0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="" xmlns:a16="http://schemas.microsoft.com/office/drawing/2014/main" id="{6E5BBE1F-D3AC-46AF-8453-7400C641EAAA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="" xmlns:a16="http://schemas.microsoft.com/office/drawing/2014/main" id="{8071E294-ECD8-45A0-992E-907B1B9AB08E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="" xmlns:a16="http://schemas.microsoft.com/office/drawing/2014/main" id="{E67B14CE-B3ED-42B6-983E-18D9D51B5069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="" xmlns:a16="http://schemas.microsoft.com/office/drawing/2014/main" id="{5F92E036-918D-4A69-A634-EF67D2AA85CF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="" xmlns:a16="http://schemas.microsoft.com/office/drawing/2014/main" id="{51C689BA-330C-44EA-8320-9417DA402819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="" xmlns:a16="http://schemas.microsoft.com/office/drawing/2014/main" id="{F2474D32-2245-427E-9F4C-2458D31C5E6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="" xmlns:a16="http://schemas.microsoft.com/office/drawing/2014/main" id="{D5E32DFA-FE41-4DBB-9EA3-322E61838D6F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="" xmlns:a16="http://schemas.microsoft.com/office/drawing/2014/main" id="{98C82C88-21C9-41B9-8186-F52C472D7412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="" xmlns:a16="http://schemas.microsoft.com/office/drawing/2014/main" id="{A66417E9-C757-466D-8994-1F366AA16F5B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="" xmlns:a16="http://schemas.microsoft.com/office/drawing/2014/main" id="{A36747DA-F5EA-42E3-9BB6-64441C3802E9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="" xmlns:a16="http://schemas.microsoft.com/office/drawing/2014/main" id="{AD73B6BA-63FC-484E-8F99-0F24CBA78B87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="" xmlns:a16="http://schemas.microsoft.com/office/drawing/2014/main" id="{066AF92B-6B4A-4726-9E49-C3D23D71D48B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7" name="Forme libre : forme 126">
            <a:extLst>
              <a:ext uri="{FF2B5EF4-FFF2-40B4-BE49-F238E27FC236}">
                <a16:creationId xmlns="" xmlns:a16="http://schemas.microsoft.com/office/drawing/2014/main" id="{3DCAAB30-E6A5-4696-B938-B81AECA9B049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268034 w 8514451"/>
              <a:gd name="connsiteY0" fmla="*/ 0 h 5143499"/>
              <a:gd name="connsiteX1" fmla="*/ 8514451 w 8514451"/>
              <a:gd name="connsiteY1" fmla="*/ 0 h 5143499"/>
              <a:gd name="connsiteX2" fmla="*/ 8514451 w 8514451"/>
              <a:gd name="connsiteY2" fmla="*/ 5143499 h 5143499"/>
              <a:gd name="connsiteX3" fmla="*/ 274758 w 8514451"/>
              <a:gd name="connsiteY3" fmla="*/ 5143499 h 5143499"/>
              <a:gd name="connsiteX4" fmla="*/ 0 w 8514451"/>
              <a:gd name="connsiteY4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4451" h="5143499"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6" name="Espace réservé du numéro de diapositive 125">
            <a:extLst>
              <a:ext uri="{FF2B5EF4-FFF2-40B4-BE49-F238E27FC236}">
                <a16:creationId xmlns="" xmlns:a16="http://schemas.microsoft.com/office/drawing/2014/main" id="{EB3A4323-AB23-411F-A098-2140921A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56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Espace réservé du numéro de diapositive 517">
            <a:extLst>
              <a:ext uri="{FF2B5EF4-FFF2-40B4-BE49-F238E27FC236}">
                <a16:creationId xmlns="" xmlns:a16="http://schemas.microsoft.com/office/drawing/2014/main" id="{FFC307C1-4A5E-4267-B3FA-6564E6513B0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23" name="Forme libre : forme 522">
            <a:extLst>
              <a:ext uri="{FF2B5EF4-FFF2-40B4-BE49-F238E27FC236}">
                <a16:creationId xmlns=""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6CB10B59-8983-482C-BCD8-596396CF9E36}"/>
              </a:ext>
            </a:extLst>
          </p:cNvPr>
          <p:cNvGrpSpPr/>
          <p:nvPr userDrawn="1"/>
        </p:nvGrpSpPr>
        <p:grpSpPr>
          <a:xfrm>
            <a:off x="-91485" y="-107301"/>
            <a:ext cx="3580993" cy="5352842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="" xmlns:a16="http://schemas.microsoft.com/office/drawing/2014/main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="" xmlns:a16="http://schemas.microsoft.com/office/drawing/2014/main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="" xmlns:a16="http://schemas.microsoft.com/office/drawing/2014/main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="" xmlns:a16="http://schemas.microsoft.com/office/drawing/2014/main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="" xmlns:a16="http://schemas.microsoft.com/office/drawing/2014/main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="" xmlns:a16="http://schemas.microsoft.com/office/drawing/2014/main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="" xmlns:a16="http://schemas.microsoft.com/office/drawing/2014/main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="" xmlns:a16="http://schemas.microsoft.com/office/drawing/2014/main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="" xmlns:a16="http://schemas.microsoft.com/office/drawing/2014/main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="" xmlns:a16="http://schemas.microsoft.com/office/drawing/2014/main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="" xmlns:a16="http://schemas.microsoft.com/office/drawing/2014/main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="" xmlns:a16="http://schemas.microsoft.com/office/drawing/2014/main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="" xmlns:a16="http://schemas.microsoft.com/office/drawing/2014/main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="" xmlns:a16="http://schemas.microsoft.com/office/drawing/2014/main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="" xmlns:a16="http://schemas.microsoft.com/office/drawing/2014/main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="" xmlns:a16="http://schemas.microsoft.com/office/drawing/2014/main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="" xmlns:a16="http://schemas.microsoft.com/office/drawing/2014/main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="" xmlns:a16="http://schemas.microsoft.com/office/drawing/2014/main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="" xmlns:a16="http://schemas.microsoft.com/office/drawing/2014/main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="" xmlns:a16="http://schemas.microsoft.com/office/drawing/2014/main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="" xmlns:a16="http://schemas.microsoft.com/office/drawing/2014/main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="" xmlns:a16="http://schemas.microsoft.com/office/drawing/2014/main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="" xmlns:a16="http://schemas.microsoft.com/office/drawing/2014/main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="" xmlns:a16="http://schemas.microsoft.com/office/drawing/2014/main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="" xmlns:a16="http://schemas.microsoft.com/office/drawing/2014/main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="" xmlns:a16="http://schemas.microsoft.com/office/drawing/2014/main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="" xmlns:a16="http://schemas.microsoft.com/office/drawing/2014/main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="" xmlns:a16="http://schemas.microsoft.com/office/drawing/2014/main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="" xmlns:a16="http://schemas.microsoft.com/office/drawing/2014/main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="" xmlns:a16="http://schemas.microsoft.com/office/drawing/2014/main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="" xmlns:a16="http://schemas.microsoft.com/office/drawing/2014/main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="" xmlns:a16="http://schemas.microsoft.com/office/drawing/2014/main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="" xmlns:a16="http://schemas.microsoft.com/office/drawing/2014/main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="" xmlns:a16="http://schemas.microsoft.com/office/drawing/2014/main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="" xmlns:a16="http://schemas.microsoft.com/office/drawing/2014/main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="" xmlns:a16="http://schemas.microsoft.com/office/drawing/2014/main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="" xmlns:a16="http://schemas.microsoft.com/office/drawing/2014/main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="" xmlns:a16="http://schemas.microsoft.com/office/drawing/2014/main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="" xmlns:a16="http://schemas.microsoft.com/office/drawing/2014/main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="" xmlns:a16="http://schemas.microsoft.com/office/drawing/2014/main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="" xmlns:a16="http://schemas.microsoft.com/office/drawing/2014/main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="" xmlns:a16="http://schemas.microsoft.com/office/drawing/2014/main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="" xmlns:a16="http://schemas.microsoft.com/office/drawing/2014/main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="" xmlns:a16="http://schemas.microsoft.com/office/drawing/2014/main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="" xmlns:a16="http://schemas.microsoft.com/office/drawing/2014/main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="" xmlns:a16="http://schemas.microsoft.com/office/drawing/2014/main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="" xmlns:a16="http://schemas.microsoft.com/office/drawing/2014/main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="" xmlns:a16="http://schemas.microsoft.com/office/drawing/2014/main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="" xmlns:a16="http://schemas.microsoft.com/office/drawing/2014/main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="" xmlns:a16="http://schemas.microsoft.com/office/drawing/2014/main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="" xmlns:a16="http://schemas.microsoft.com/office/drawing/2014/main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="" xmlns:a16="http://schemas.microsoft.com/office/drawing/2014/main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="" xmlns:a16="http://schemas.microsoft.com/office/drawing/2014/main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="" xmlns:a16="http://schemas.microsoft.com/office/drawing/2014/main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="" xmlns:a16="http://schemas.microsoft.com/office/drawing/2014/main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="" xmlns:a16="http://schemas.microsoft.com/office/drawing/2014/main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="" xmlns:a16="http://schemas.microsoft.com/office/drawing/2014/main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="" xmlns:a16="http://schemas.microsoft.com/office/drawing/2014/main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="" xmlns:a16="http://schemas.microsoft.com/office/drawing/2014/main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="" xmlns:a16="http://schemas.microsoft.com/office/drawing/2014/main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="" xmlns:a16="http://schemas.microsoft.com/office/drawing/2014/main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="" xmlns:a16="http://schemas.microsoft.com/office/drawing/2014/main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="" xmlns:a16="http://schemas.microsoft.com/office/drawing/2014/main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="" xmlns:a16="http://schemas.microsoft.com/office/drawing/2014/main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="" xmlns:a16="http://schemas.microsoft.com/office/drawing/2014/main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="" xmlns:a16="http://schemas.microsoft.com/office/drawing/2014/main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="" xmlns:a16="http://schemas.microsoft.com/office/drawing/2014/main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="" xmlns:a16="http://schemas.microsoft.com/office/drawing/2014/main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="" xmlns:a16="http://schemas.microsoft.com/office/drawing/2014/main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="" xmlns:a16="http://schemas.microsoft.com/office/drawing/2014/main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="" xmlns:a16="http://schemas.microsoft.com/office/drawing/2014/main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="" xmlns:a16="http://schemas.microsoft.com/office/drawing/2014/main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="" xmlns:a16="http://schemas.microsoft.com/office/drawing/2014/main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="" xmlns:a16="http://schemas.microsoft.com/office/drawing/2014/main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="" xmlns:a16="http://schemas.microsoft.com/office/drawing/2014/main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="" xmlns:a16="http://schemas.microsoft.com/office/drawing/2014/main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="" xmlns:a16="http://schemas.microsoft.com/office/drawing/2014/main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="" xmlns:a16="http://schemas.microsoft.com/office/drawing/2014/main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="" xmlns:a16="http://schemas.microsoft.com/office/drawing/2014/main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="" xmlns:a16="http://schemas.microsoft.com/office/drawing/2014/main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="" xmlns:a16="http://schemas.microsoft.com/office/drawing/2014/main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="" xmlns:a16="http://schemas.microsoft.com/office/drawing/2014/main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="" xmlns:a16="http://schemas.microsoft.com/office/drawing/2014/main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="" xmlns:a16="http://schemas.microsoft.com/office/drawing/2014/main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="" xmlns:a16="http://schemas.microsoft.com/office/drawing/2014/main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="" xmlns:a16="http://schemas.microsoft.com/office/drawing/2014/main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="" xmlns:a16="http://schemas.microsoft.com/office/drawing/2014/main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="" xmlns:a16="http://schemas.microsoft.com/office/drawing/2014/main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="" xmlns:a16="http://schemas.microsoft.com/office/drawing/2014/main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="" xmlns:a16="http://schemas.microsoft.com/office/drawing/2014/main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="" xmlns:a16="http://schemas.microsoft.com/office/drawing/2014/main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="" xmlns:a16="http://schemas.microsoft.com/office/drawing/2014/main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="" xmlns:a16="http://schemas.microsoft.com/office/drawing/2014/main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="" xmlns:a16="http://schemas.microsoft.com/office/drawing/2014/main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="" xmlns:a16="http://schemas.microsoft.com/office/drawing/2014/main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="" xmlns:a16="http://schemas.microsoft.com/office/drawing/2014/main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="" xmlns:a16="http://schemas.microsoft.com/office/drawing/2014/main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="" xmlns:a16="http://schemas.microsoft.com/office/drawing/2014/main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="" xmlns:a16="http://schemas.microsoft.com/office/drawing/2014/main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="" xmlns:a16="http://schemas.microsoft.com/office/drawing/2014/main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="" xmlns:a16="http://schemas.microsoft.com/office/drawing/2014/main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="" xmlns:a16="http://schemas.microsoft.com/office/drawing/2014/main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="" xmlns:a16="http://schemas.microsoft.com/office/drawing/2014/main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="" xmlns:a16="http://schemas.microsoft.com/office/drawing/2014/main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="" xmlns:a16="http://schemas.microsoft.com/office/drawing/2014/main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="" xmlns:a16="http://schemas.microsoft.com/office/drawing/2014/main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="" xmlns:a16="http://schemas.microsoft.com/office/drawing/2014/main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="" xmlns:a16="http://schemas.microsoft.com/office/drawing/2014/main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="" xmlns:a16="http://schemas.microsoft.com/office/drawing/2014/main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="" xmlns:a16="http://schemas.microsoft.com/office/drawing/2014/main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="" xmlns:a16="http://schemas.microsoft.com/office/drawing/2014/main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="" xmlns:a16="http://schemas.microsoft.com/office/drawing/2014/main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="" xmlns:a16="http://schemas.microsoft.com/office/drawing/2014/main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="" xmlns:a16="http://schemas.microsoft.com/office/drawing/2014/main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="" xmlns:a16="http://schemas.microsoft.com/office/drawing/2014/main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="" xmlns:a16="http://schemas.microsoft.com/office/drawing/2014/main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="" xmlns:a16="http://schemas.microsoft.com/office/drawing/2014/main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="" xmlns:a16="http://schemas.microsoft.com/office/drawing/2014/main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="" xmlns:a16="http://schemas.microsoft.com/office/drawing/2014/main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="" xmlns:a16="http://schemas.microsoft.com/office/drawing/2014/main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="" xmlns:a16="http://schemas.microsoft.com/office/drawing/2014/main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="" xmlns:a16="http://schemas.microsoft.com/office/drawing/2014/main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="" xmlns:a16="http://schemas.microsoft.com/office/drawing/2014/main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="" xmlns:a16="http://schemas.microsoft.com/office/drawing/2014/main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="" xmlns:a16="http://schemas.microsoft.com/office/drawing/2014/main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="" xmlns:a16="http://schemas.microsoft.com/office/drawing/2014/main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="" xmlns:a16="http://schemas.microsoft.com/office/drawing/2014/main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="" xmlns:a16="http://schemas.microsoft.com/office/drawing/2014/main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="" xmlns:a16="http://schemas.microsoft.com/office/drawing/2014/main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="" xmlns:a16="http://schemas.microsoft.com/office/drawing/2014/main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="" xmlns:a16="http://schemas.microsoft.com/office/drawing/2014/main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="" xmlns:a16="http://schemas.microsoft.com/office/drawing/2014/main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="" xmlns:a16="http://schemas.microsoft.com/office/drawing/2014/main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="" xmlns:a16="http://schemas.microsoft.com/office/drawing/2014/main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="" xmlns:a16="http://schemas.microsoft.com/office/drawing/2014/main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="" xmlns:a16="http://schemas.microsoft.com/office/drawing/2014/main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="" xmlns:a16="http://schemas.microsoft.com/office/drawing/2014/main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="" xmlns:a16="http://schemas.microsoft.com/office/drawing/2014/main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="" xmlns:a16="http://schemas.microsoft.com/office/drawing/2014/main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="" xmlns:a16="http://schemas.microsoft.com/office/drawing/2014/main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="" xmlns:a16="http://schemas.microsoft.com/office/drawing/2014/main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="" xmlns:a16="http://schemas.microsoft.com/office/drawing/2014/main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="" xmlns:a16="http://schemas.microsoft.com/office/drawing/2014/main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="" xmlns:a16="http://schemas.microsoft.com/office/drawing/2014/main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="" xmlns:a16="http://schemas.microsoft.com/office/drawing/2014/main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="" xmlns:a16="http://schemas.microsoft.com/office/drawing/2014/main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="" xmlns:a16="http://schemas.microsoft.com/office/drawing/2014/main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="" xmlns:a16="http://schemas.microsoft.com/office/drawing/2014/main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="" xmlns:a16="http://schemas.microsoft.com/office/drawing/2014/main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="" xmlns:a16="http://schemas.microsoft.com/office/drawing/2014/main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="" xmlns:a16="http://schemas.microsoft.com/office/drawing/2014/main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="" xmlns:a16="http://schemas.microsoft.com/office/drawing/2014/main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="" xmlns:a16="http://schemas.microsoft.com/office/drawing/2014/main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="" xmlns:a16="http://schemas.microsoft.com/office/drawing/2014/main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="" xmlns:a16="http://schemas.microsoft.com/office/drawing/2014/main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="" xmlns:a16="http://schemas.microsoft.com/office/drawing/2014/main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="" xmlns:a16="http://schemas.microsoft.com/office/drawing/2014/main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="" xmlns:a16="http://schemas.microsoft.com/office/drawing/2014/main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="" xmlns:a16="http://schemas.microsoft.com/office/drawing/2014/main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="" xmlns:a16="http://schemas.microsoft.com/office/drawing/2014/main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="" xmlns:a16="http://schemas.microsoft.com/office/drawing/2014/main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="" xmlns:a16="http://schemas.microsoft.com/office/drawing/2014/main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="" xmlns:a16="http://schemas.microsoft.com/office/drawing/2014/main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="" xmlns:a16="http://schemas.microsoft.com/office/drawing/2014/main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="" xmlns:a16="http://schemas.microsoft.com/office/drawing/2014/main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="" xmlns:a16="http://schemas.microsoft.com/office/drawing/2014/main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="" xmlns:a16="http://schemas.microsoft.com/office/drawing/2014/main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="" xmlns:a16="http://schemas.microsoft.com/office/drawing/2014/main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="" xmlns:a16="http://schemas.microsoft.com/office/drawing/2014/main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="" xmlns:a16="http://schemas.microsoft.com/office/drawing/2014/main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="" xmlns:a16="http://schemas.microsoft.com/office/drawing/2014/main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="" xmlns:a16="http://schemas.microsoft.com/office/drawing/2014/main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="" xmlns:a16="http://schemas.microsoft.com/office/drawing/2014/main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="" xmlns:a16="http://schemas.microsoft.com/office/drawing/2014/main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="" xmlns:a16="http://schemas.microsoft.com/office/drawing/2014/main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="" xmlns:a16="http://schemas.microsoft.com/office/drawing/2014/main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="" xmlns:a16="http://schemas.microsoft.com/office/drawing/2014/main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="" xmlns:a16="http://schemas.microsoft.com/office/drawing/2014/main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="" xmlns:a16="http://schemas.microsoft.com/office/drawing/2014/main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="" xmlns:a16="http://schemas.microsoft.com/office/drawing/2014/main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="" xmlns:a16="http://schemas.microsoft.com/office/drawing/2014/main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="" xmlns:a16="http://schemas.microsoft.com/office/drawing/2014/main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="" xmlns:a16="http://schemas.microsoft.com/office/drawing/2014/main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="" xmlns:a16="http://schemas.microsoft.com/office/drawing/2014/main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="" xmlns:a16="http://schemas.microsoft.com/office/drawing/2014/main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="" xmlns:a16="http://schemas.microsoft.com/office/drawing/2014/main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="" xmlns:a16="http://schemas.microsoft.com/office/drawing/2014/main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="" xmlns:a16="http://schemas.microsoft.com/office/drawing/2014/main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="" xmlns:a16="http://schemas.microsoft.com/office/drawing/2014/main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="" xmlns:a16="http://schemas.microsoft.com/office/drawing/2014/main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="" xmlns:a16="http://schemas.microsoft.com/office/drawing/2014/main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="" xmlns:a16="http://schemas.microsoft.com/office/drawing/2014/main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="" xmlns:a16="http://schemas.microsoft.com/office/drawing/2014/main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="" xmlns:a16="http://schemas.microsoft.com/office/drawing/2014/main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="" xmlns:a16="http://schemas.microsoft.com/office/drawing/2014/main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="" xmlns:a16="http://schemas.microsoft.com/office/drawing/2014/main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="" xmlns:a16="http://schemas.microsoft.com/office/drawing/2014/main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="" xmlns:a16="http://schemas.microsoft.com/office/drawing/2014/main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="" xmlns:a16="http://schemas.microsoft.com/office/drawing/2014/main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="" xmlns:a16="http://schemas.microsoft.com/office/drawing/2014/main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="" xmlns:a16="http://schemas.microsoft.com/office/drawing/2014/main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="" xmlns:a16="http://schemas.microsoft.com/office/drawing/2014/main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="" xmlns:a16="http://schemas.microsoft.com/office/drawing/2014/main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="" xmlns:a16="http://schemas.microsoft.com/office/drawing/2014/main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="" xmlns:a16="http://schemas.microsoft.com/office/drawing/2014/main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="" xmlns:a16="http://schemas.microsoft.com/office/drawing/2014/main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="" xmlns:a16="http://schemas.microsoft.com/office/drawing/2014/main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="" xmlns:a16="http://schemas.microsoft.com/office/drawing/2014/main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="" xmlns:a16="http://schemas.microsoft.com/office/drawing/2014/main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="" xmlns:a16="http://schemas.microsoft.com/office/drawing/2014/main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="" xmlns:a16="http://schemas.microsoft.com/office/drawing/2014/main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="" xmlns:a16="http://schemas.microsoft.com/office/drawing/2014/main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="" xmlns:a16="http://schemas.microsoft.com/office/drawing/2014/main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="" xmlns:a16="http://schemas.microsoft.com/office/drawing/2014/main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="" xmlns:a16="http://schemas.microsoft.com/office/drawing/2014/main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="" xmlns:a16="http://schemas.microsoft.com/office/drawing/2014/main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="" xmlns:a16="http://schemas.microsoft.com/office/drawing/2014/main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="" xmlns:a16="http://schemas.microsoft.com/office/drawing/2014/main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="" xmlns:a16="http://schemas.microsoft.com/office/drawing/2014/main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="" xmlns:a16="http://schemas.microsoft.com/office/drawing/2014/main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="" xmlns:a16="http://schemas.microsoft.com/office/drawing/2014/main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="" xmlns:a16="http://schemas.microsoft.com/office/drawing/2014/main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="" xmlns:a16="http://schemas.microsoft.com/office/drawing/2014/main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="" xmlns:a16="http://schemas.microsoft.com/office/drawing/2014/main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="" xmlns:a16="http://schemas.microsoft.com/office/drawing/2014/main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="" xmlns:a16="http://schemas.microsoft.com/office/drawing/2014/main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="" xmlns:a16="http://schemas.microsoft.com/office/drawing/2014/main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="" xmlns:a16="http://schemas.microsoft.com/office/drawing/2014/main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="" xmlns:a16="http://schemas.microsoft.com/office/drawing/2014/main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="" xmlns:a16="http://schemas.microsoft.com/office/drawing/2014/main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="" xmlns:a16="http://schemas.microsoft.com/office/drawing/2014/main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="" xmlns:a16="http://schemas.microsoft.com/office/drawing/2014/main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="" xmlns:a16="http://schemas.microsoft.com/office/drawing/2014/main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="" xmlns:a16="http://schemas.microsoft.com/office/drawing/2014/main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="" xmlns:a16="http://schemas.microsoft.com/office/drawing/2014/main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="" xmlns:a16="http://schemas.microsoft.com/office/drawing/2014/main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="" xmlns:a16="http://schemas.microsoft.com/office/drawing/2014/main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="" xmlns:a16="http://schemas.microsoft.com/office/drawing/2014/main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="" xmlns:a16="http://schemas.microsoft.com/office/drawing/2014/main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="" xmlns:a16="http://schemas.microsoft.com/office/drawing/2014/main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="" xmlns:a16="http://schemas.microsoft.com/office/drawing/2014/main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="" xmlns:a16="http://schemas.microsoft.com/office/drawing/2014/main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="" xmlns:a16="http://schemas.microsoft.com/office/drawing/2014/main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="" xmlns:a16="http://schemas.microsoft.com/office/drawing/2014/main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="" xmlns:a16="http://schemas.microsoft.com/office/drawing/2014/main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="" xmlns:a16="http://schemas.microsoft.com/office/drawing/2014/main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="" xmlns:a16="http://schemas.microsoft.com/office/drawing/2014/main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="" xmlns:a16="http://schemas.microsoft.com/office/drawing/2014/main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="" xmlns:a16="http://schemas.microsoft.com/office/drawing/2014/main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="" xmlns:a16="http://schemas.microsoft.com/office/drawing/2014/main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="" xmlns:a16="http://schemas.microsoft.com/office/drawing/2014/main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="" xmlns:a16="http://schemas.microsoft.com/office/drawing/2014/main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="" xmlns:a16="http://schemas.microsoft.com/office/drawing/2014/main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="" xmlns:a16="http://schemas.microsoft.com/office/drawing/2014/main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="" xmlns:a16="http://schemas.microsoft.com/office/drawing/2014/main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="" xmlns:a16="http://schemas.microsoft.com/office/drawing/2014/main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="" xmlns:a16="http://schemas.microsoft.com/office/drawing/2014/main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="" xmlns:a16="http://schemas.microsoft.com/office/drawing/2014/main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="" xmlns:a16="http://schemas.microsoft.com/office/drawing/2014/main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="" xmlns:a16="http://schemas.microsoft.com/office/drawing/2014/main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="" xmlns:a16="http://schemas.microsoft.com/office/drawing/2014/main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="" xmlns:a16="http://schemas.microsoft.com/office/drawing/2014/main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="" xmlns:a16="http://schemas.microsoft.com/office/drawing/2014/main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="" xmlns:a16="http://schemas.microsoft.com/office/drawing/2014/main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="" xmlns:a16="http://schemas.microsoft.com/office/drawing/2014/main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="" xmlns:a16="http://schemas.microsoft.com/office/drawing/2014/main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="" xmlns:a16="http://schemas.microsoft.com/office/drawing/2014/main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="" xmlns:a16="http://schemas.microsoft.com/office/drawing/2014/main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="" xmlns:a16="http://schemas.microsoft.com/office/drawing/2014/main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="" xmlns:a16="http://schemas.microsoft.com/office/drawing/2014/main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="" xmlns:a16="http://schemas.microsoft.com/office/drawing/2014/main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="" xmlns:a16="http://schemas.microsoft.com/office/drawing/2014/main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="" xmlns:a16="http://schemas.microsoft.com/office/drawing/2014/main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="" xmlns:a16="http://schemas.microsoft.com/office/drawing/2014/main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="" xmlns:a16="http://schemas.microsoft.com/office/drawing/2014/main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="" xmlns:a16="http://schemas.microsoft.com/office/drawing/2014/main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="" xmlns:a16="http://schemas.microsoft.com/office/drawing/2014/main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="" xmlns:a16="http://schemas.microsoft.com/office/drawing/2014/main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="" xmlns:a16="http://schemas.microsoft.com/office/drawing/2014/main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="" xmlns:a16="http://schemas.microsoft.com/office/drawing/2014/main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="" xmlns:a16="http://schemas.microsoft.com/office/drawing/2014/main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="" xmlns:a16="http://schemas.microsoft.com/office/drawing/2014/main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="" xmlns:a16="http://schemas.microsoft.com/office/drawing/2014/main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="" xmlns:a16="http://schemas.microsoft.com/office/drawing/2014/main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="" xmlns:a16="http://schemas.microsoft.com/office/drawing/2014/main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="" xmlns:a16="http://schemas.microsoft.com/office/drawing/2014/main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="" xmlns:a16="http://schemas.microsoft.com/office/drawing/2014/main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="" xmlns:a16="http://schemas.microsoft.com/office/drawing/2014/main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="" xmlns:a16="http://schemas.microsoft.com/office/drawing/2014/main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="" xmlns:a16="http://schemas.microsoft.com/office/drawing/2014/main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="" xmlns:a16="http://schemas.microsoft.com/office/drawing/2014/main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="" xmlns:a16="http://schemas.microsoft.com/office/drawing/2014/main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="" xmlns:a16="http://schemas.microsoft.com/office/drawing/2014/main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="" xmlns:a16="http://schemas.microsoft.com/office/drawing/2014/main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="" xmlns:a16="http://schemas.microsoft.com/office/drawing/2014/main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="" xmlns:a16="http://schemas.microsoft.com/office/drawing/2014/main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="" xmlns:a16="http://schemas.microsoft.com/office/drawing/2014/main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="" xmlns:a16="http://schemas.microsoft.com/office/drawing/2014/main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="" xmlns:a16="http://schemas.microsoft.com/office/drawing/2014/main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="" xmlns:a16="http://schemas.microsoft.com/office/drawing/2014/main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="" xmlns:a16="http://schemas.microsoft.com/office/drawing/2014/main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="" xmlns:a16="http://schemas.microsoft.com/office/drawing/2014/main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="" xmlns:a16="http://schemas.microsoft.com/office/drawing/2014/main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="" xmlns:a16="http://schemas.microsoft.com/office/drawing/2014/main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="" xmlns:a16="http://schemas.microsoft.com/office/drawing/2014/main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="" xmlns:a16="http://schemas.microsoft.com/office/drawing/2014/main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="" xmlns:a16="http://schemas.microsoft.com/office/drawing/2014/main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="" xmlns:a16="http://schemas.microsoft.com/office/drawing/2014/main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="" xmlns:a16="http://schemas.microsoft.com/office/drawing/2014/main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="" xmlns:a16="http://schemas.microsoft.com/office/drawing/2014/main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="" xmlns:a16="http://schemas.microsoft.com/office/drawing/2014/main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="" xmlns:a16="http://schemas.microsoft.com/office/drawing/2014/main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="" xmlns:a16="http://schemas.microsoft.com/office/drawing/2014/main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="" xmlns:a16="http://schemas.microsoft.com/office/drawing/2014/main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="" xmlns:a16="http://schemas.microsoft.com/office/drawing/2014/main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="" xmlns:a16="http://schemas.microsoft.com/office/drawing/2014/main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="" xmlns:a16="http://schemas.microsoft.com/office/drawing/2014/main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="" xmlns:a16="http://schemas.microsoft.com/office/drawing/2014/main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="" xmlns:a16="http://schemas.microsoft.com/office/drawing/2014/main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="" xmlns:a16="http://schemas.microsoft.com/office/drawing/2014/main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="" xmlns:a16="http://schemas.microsoft.com/office/drawing/2014/main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="" xmlns:a16="http://schemas.microsoft.com/office/drawing/2014/main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="" xmlns:a16="http://schemas.microsoft.com/office/drawing/2014/main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="" xmlns:a16="http://schemas.microsoft.com/office/drawing/2014/main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="" xmlns:a16="http://schemas.microsoft.com/office/drawing/2014/main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="" xmlns:a16="http://schemas.microsoft.com/office/drawing/2014/main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="" xmlns:a16="http://schemas.microsoft.com/office/drawing/2014/main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="" xmlns:a16="http://schemas.microsoft.com/office/drawing/2014/main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="" xmlns:a16="http://schemas.microsoft.com/office/drawing/2014/main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="" xmlns:a16="http://schemas.microsoft.com/office/drawing/2014/main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="" xmlns:a16="http://schemas.microsoft.com/office/drawing/2014/main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="" xmlns:a16="http://schemas.microsoft.com/office/drawing/2014/main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="" xmlns:a16="http://schemas.microsoft.com/office/drawing/2014/main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="" xmlns:a16="http://schemas.microsoft.com/office/drawing/2014/main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="" xmlns:a16="http://schemas.microsoft.com/office/drawing/2014/main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="" xmlns:a16="http://schemas.microsoft.com/office/drawing/2014/main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="" xmlns:a16="http://schemas.microsoft.com/office/drawing/2014/main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="" xmlns:a16="http://schemas.microsoft.com/office/drawing/2014/main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="" xmlns:a16="http://schemas.microsoft.com/office/drawing/2014/main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="" xmlns:a16="http://schemas.microsoft.com/office/drawing/2014/main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="" xmlns:a16="http://schemas.microsoft.com/office/drawing/2014/main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="" xmlns:a16="http://schemas.microsoft.com/office/drawing/2014/main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="" xmlns:a16="http://schemas.microsoft.com/office/drawing/2014/main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="" xmlns:a16="http://schemas.microsoft.com/office/drawing/2014/main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="" xmlns:a16="http://schemas.microsoft.com/office/drawing/2014/main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="" xmlns:a16="http://schemas.microsoft.com/office/drawing/2014/main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="" xmlns:a16="http://schemas.microsoft.com/office/drawing/2014/main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="" xmlns:a16="http://schemas.microsoft.com/office/drawing/2014/main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="" xmlns:a16="http://schemas.microsoft.com/office/drawing/2014/main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="" xmlns:a16="http://schemas.microsoft.com/office/drawing/2014/main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="" xmlns:a16="http://schemas.microsoft.com/office/drawing/2014/main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="" xmlns:a16="http://schemas.microsoft.com/office/drawing/2014/main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="" xmlns:a16="http://schemas.microsoft.com/office/drawing/2014/main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="" xmlns:a16="http://schemas.microsoft.com/office/drawing/2014/main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="" xmlns:a16="http://schemas.microsoft.com/office/drawing/2014/main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="" xmlns:a16="http://schemas.microsoft.com/office/drawing/2014/main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="" xmlns:a16="http://schemas.microsoft.com/office/drawing/2014/main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="" xmlns:a16="http://schemas.microsoft.com/office/drawing/2014/main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="" xmlns:a16="http://schemas.microsoft.com/office/drawing/2014/main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="" xmlns:a16="http://schemas.microsoft.com/office/drawing/2014/main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="" xmlns:a16="http://schemas.microsoft.com/office/drawing/2014/main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="" xmlns:a16="http://schemas.microsoft.com/office/drawing/2014/main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="" xmlns:a16="http://schemas.microsoft.com/office/drawing/2014/main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="" xmlns:a16="http://schemas.microsoft.com/office/drawing/2014/main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="" xmlns:a16="http://schemas.microsoft.com/office/drawing/2014/main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="" xmlns:a16="http://schemas.microsoft.com/office/drawing/2014/main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="" xmlns:a16="http://schemas.microsoft.com/office/drawing/2014/main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="" xmlns:a16="http://schemas.microsoft.com/office/drawing/2014/main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="" xmlns:a16="http://schemas.microsoft.com/office/drawing/2014/main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="" xmlns:a16="http://schemas.microsoft.com/office/drawing/2014/main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="" xmlns:a16="http://schemas.microsoft.com/office/drawing/2014/main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="" xmlns:a16="http://schemas.microsoft.com/office/drawing/2014/main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="" xmlns:a16="http://schemas.microsoft.com/office/drawing/2014/main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="" xmlns:a16="http://schemas.microsoft.com/office/drawing/2014/main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="" xmlns:a16="http://schemas.microsoft.com/office/drawing/2014/main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="" xmlns:a16="http://schemas.microsoft.com/office/drawing/2014/main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="" xmlns:a16="http://schemas.microsoft.com/office/drawing/2014/main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="" xmlns:a16="http://schemas.microsoft.com/office/drawing/2014/main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="" xmlns:a16="http://schemas.microsoft.com/office/drawing/2014/main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="" xmlns:a16="http://schemas.microsoft.com/office/drawing/2014/main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="" xmlns:a16="http://schemas.microsoft.com/office/drawing/2014/main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="" xmlns:a16="http://schemas.microsoft.com/office/drawing/2014/main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="" xmlns:a16="http://schemas.microsoft.com/office/drawing/2014/main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="" xmlns:a16="http://schemas.microsoft.com/office/drawing/2014/main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="" xmlns:a16="http://schemas.microsoft.com/office/drawing/2014/main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="" xmlns:a16="http://schemas.microsoft.com/office/drawing/2014/main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="" xmlns:a16="http://schemas.microsoft.com/office/drawing/2014/main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="" xmlns:a16="http://schemas.microsoft.com/office/drawing/2014/main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="" xmlns:a16="http://schemas.microsoft.com/office/drawing/2014/main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="" xmlns:a16="http://schemas.microsoft.com/office/drawing/2014/main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="" xmlns:a16="http://schemas.microsoft.com/office/drawing/2014/main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="" xmlns:a16="http://schemas.microsoft.com/office/drawing/2014/main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="" xmlns:a16="http://schemas.microsoft.com/office/drawing/2014/main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="" xmlns:a16="http://schemas.microsoft.com/office/drawing/2014/main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="" xmlns:a16="http://schemas.microsoft.com/office/drawing/2014/main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="" xmlns:a16="http://schemas.microsoft.com/office/drawing/2014/main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="" xmlns:a16="http://schemas.microsoft.com/office/drawing/2014/main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="" xmlns:a16="http://schemas.microsoft.com/office/drawing/2014/main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="" xmlns:a16="http://schemas.microsoft.com/office/drawing/2014/main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="" xmlns:a16="http://schemas.microsoft.com/office/drawing/2014/main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="" xmlns:a16="http://schemas.microsoft.com/office/drawing/2014/main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="" xmlns:a16="http://schemas.microsoft.com/office/drawing/2014/main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="" xmlns:a16="http://schemas.microsoft.com/office/drawing/2014/main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="" xmlns:a16="http://schemas.microsoft.com/office/drawing/2014/main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="" xmlns:a16="http://schemas.microsoft.com/office/drawing/2014/main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="" xmlns:a16="http://schemas.microsoft.com/office/drawing/2014/main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="" xmlns:a16="http://schemas.microsoft.com/office/drawing/2014/main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="" xmlns:a16="http://schemas.microsoft.com/office/drawing/2014/main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="" xmlns:a16="http://schemas.microsoft.com/office/drawing/2014/main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="" xmlns:a16="http://schemas.microsoft.com/office/drawing/2014/main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="" xmlns:a16="http://schemas.microsoft.com/office/drawing/2014/main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="" xmlns:a16="http://schemas.microsoft.com/office/drawing/2014/main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="" xmlns:a16="http://schemas.microsoft.com/office/drawing/2014/main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="" xmlns:a16="http://schemas.microsoft.com/office/drawing/2014/main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="" xmlns:a16="http://schemas.microsoft.com/office/drawing/2014/main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="" xmlns:a16="http://schemas.microsoft.com/office/drawing/2014/main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="" xmlns:a16="http://schemas.microsoft.com/office/drawing/2014/main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="" xmlns:a16="http://schemas.microsoft.com/office/drawing/2014/main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="" xmlns:a16="http://schemas.microsoft.com/office/drawing/2014/main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="" xmlns:a16="http://schemas.microsoft.com/office/drawing/2014/main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="" xmlns:a16="http://schemas.microsoft.com/office/drawing/2014/main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="" xmlns:a16="http://schemas.microsoft.com/office/drawing/2014/main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="" xmlns:a16="http://schemas.microsoft.com/office/drawing/2014/main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="" xmlns:a16="http://schemas.microsoft.com/office/drawing/2014/main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="" xmlns:a16="http://schemas.microsoft.com/office/drawing/2014/main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="" xmlns:a16="http://schemas.microsoft.com/office/drawing/2014/main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="" xmlns:a16="http://schemas.microsoft.com/office/drawing/2014/main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="" xmlns:a16="http://schemas.microsoft.com/office/drawing/2014/main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="" xmlns:a16="http://schemas.microsoft.com/office/drawing/2014/main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="" xmlns:a16="http://schemas.microsoft.com/office/drawing/2014/main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="" xmlns:a16="http://schemas.microsoft.com/office/drawing/2014/main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="" xmlns:a16="http://schemas.microsoft.com/office/drawing/2014/main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="" xmlns:a16="http://schemas.microsoft.com/office/drawing/2014/main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="" xmlns:a16="http://schemas.microsoft.com/office/drawing/2014/main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="" xmlns:a16="http://schemas.microsoft.com/office/drawing/2014/main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="" xmlns:a16="http://schemas.microsoft.com/office/drawing/2014/main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="" xmlns:a16="http://schemas.microsoft.com/office/drawing/2014/main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="" xmlns:a16="http://schemas.microsoft.com/office/drawing/2014/main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="" xmlns:a16="http://schemas.microsoft.com/office/drawing/2014/main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="" xmlns:a16="http://schemas.microsoft.com/office/drawing/2014/main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="" xmlns:a16="http://schemas.microsoft.com/office/drawing/2014/main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="" xmlns:a16="http://schemas.microsoft.com/office/drawing/2014/main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="" xmlns:a16="http://schemas.microsoft.com/office/drawing/2014/main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="" xmlns:a16="http://schemas.microsoft.com/office/drawing/2014/main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="" xmlns:a16="http://schemas.microsoft.com/office/drawing/2014/main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="" xmlns:a16="http://schemas.microsoft.com/office/drawing/2014/main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="" xmlns:a16="http://schemas.microsoft.com/office/drawing/2014/main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="" xmlns:a16="http://schemas.microsoft.com/office/drawing/2014/main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="" xmlns:a16="http://schemas.microsoft.com/office/drawing/2014/main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="" xmlns:a16="http://schemas.microsoft.com/office/drawing/2014/main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="" xmlns:a16="http://schemas.microsoft.com/office/drawing/2014/main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="" xmlns:a16="http://schemas.microsoft.com/office/drawing/2014/main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="" xmlns:a16="http://schemas.microsoft.com/office/drawing/2014/main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="" xmlns:a16="http://schemas.microsoft.com/office/drawing/2014/main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="" xmlns:a16="http://schemas.microsoft.com/office/drawing/2014/main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="" xmlns:a16="http://schemas.microsoft.com/office/drawing/2014/main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="" xmlns:a16="http://schemas.microsoft.com/office/drawing/2014/main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="" xmlns:a16="http://schemas.microsoft.com/office/drawing/2014/main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="" xmlns:a16="http://schemas.microsoft.com/office/drawing/2014/main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="" xmlns:a16="http://schemas.microsoft.com/office/drawing/2014/main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="" xmlns:a16="http://schemas.microsoft.com/office/drawing/2014/main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="" xmlns:a16="http://schemas.microsoft.com/office/drawing/2014/main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=""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=""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=""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=""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331109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ures / 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raphique 517">
            <a:extLst>
              <a:ext uri="{FF2B5EF4-FFF2-40B4-BE49-F238E27FC236}">
                <a16:creationId xmlns="" xmlns:a16="http://schemas.microsoft.com/office/drawing/2014/main" id="{9DDE0F79-02B4-4C9D-B3C3-ADF18F103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3" name="Forme libre : forme 522">
            <a:extLst>
              <a:ext uri="{FF2B5EF4-FFF2-40B4-BE49-F238E27FC236}">
                <a16:creationId xmlns=""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=""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=""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=""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=""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8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9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14363415-6A88-4870-B059-FE461778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8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tre bleu + Titre +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>
            <a:extLst>
              <a:ext uri="{FF2B5EF4-FFF2-40B4-BE49-F238E27FC236}">
                <a16:creationId xmlns="" xmlns:a16="http://schemas.microsoft.com/office/drawing/2014/main" id="{98410260-974C-4913-B9B1-FBF4231643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 dirty="0"/>
              <a:t>Cliquez sur l’icône</a:t>
            </a:r>
            <a:br>
              <a:rPr lang="fr-FR" dirty="0"/>
            </a:br>
            <a:r>
              <a:rPr lang="fr-FR" dirty="0"/>
              <a:t>pour ajouter une image</a:t>
            </a:r>
          </a:p>
        </p:txBody>
      </p:sp>
      <p:sp>
        <p:nvSpPr>
          <p:cNvPr id="523" name="Forme libre : forme 522">
            <a:extLst>
              <a:ext uri="{FF2B5EF4-FFF2-40B4-BE49-F238E27FC236}">
                <a16:creationId xmlns=""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9144000"/>
              <a:gd name="connsiteY0" fmla="*/ 1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6284592"/>
              <a:gd name="connsiteY0" fmla="*/ 1 h 5143501"/>
              <a:gd name="connsiteX1" fmla="*/ 6284592 w 6284592"/>
              <a:gd name="connsiteY1" fmla="*/ 0 h 5143501"/>
              <a:gd name="connsiteX2" fmla="*/ 6284592 w 6284592"/>
              <a:gd name="connsiteY2" fmla="*/ 5143501 h 5143501"/>
              <a:gd name="connsiteX3" fmla="*/ 708294 w 6284592"/>
              <a:gd name="connsiteY3" fmla="*/ 5143501 h 5143501"/>
              <a:gd name="connsiteX4" fmla="*/ 387143 w 6284592"/>
              <a:gd name="connsiteY4" fmla="*/ 2811363 h 5143501"/>
              <a:gd name="connsiteX5" fmla="*/ 626494 w 6284592"/>
              <a:gd name="connsiteY5" fmla="*/ 1 h 5143501"/>
              <a:gd name="connsiteX6" fmla="*/ 188592 w 6284592"/>
              <a:gd name="connsiteY6" fmla="*/ 1 h 5143501"/>
              <a:gd name="connsiteX7" fmla="*/ 0 w 6284592"/>
              <a:gd name="connsiteY7" fmla="*/ 1 h 5143501"/>
              <a:gd name="connsiteX0" fmla="*/ 0 w 6096000"/>
              <a:gd name="connsiteY0" fmla="*/ 1 h 5143501"/>
              <a:gd name="connsiteX1" fmla="*/ 6096000 w 6096000"/>
              <a:gd name="connsiteY1" fmla="*/ 0 h 5143501"/>
              <a:gd name="connsiteX2" fmla="*/ 6096000 w 6096000"/>
              <a:gd name="connsiteY2" fmla="*/ 5143501 h 5143501"/>
              <a:gd name="connsiteX3" fmla="*/ 519702 w 6096000"/>
              <a:gd name="connsiteY3" fmla="*/ 5143501 h 5143501"/>
              <a:gd name="connsiteX4" fmla="*/ 198551 w 6096000"/>
              <a:gd name="connsiteY4" fmla="*/ 2811363 h 5143501"/>
              <a:gd name="connsiteX5" fmla="*/ 437902 w 6096000"/>
              <a:gd name="connsiteY5" fmla="*/ 1 h 5143501"/>
              <a:gd name="connsiteX6" fmla="*/ 0 w 6096000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4" name="Espace réservé du texte 533">
            <a:extLst>
              <a:ext uri="{FF2B5EF4-FFF2-40B4-BE49-F238E27FC236}">
                <a16:creationId xmlns=""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536" name="Espace réservé du texte 535">
            <a:extLst>
              <a:ext uri="{FF2B5EF4-FFF2-40B4-BE49-F238E27FC236}">
                <a16:creationId xmlns="" xmlns:a16="http://schemas.microsoft.com/office/drawing/2014/main" id="{FDBBC0BA-813C-472C-8014-D20CA63A20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6824" y="0"/>
            <a:ext cx="3492727" cy="2565779"/>
          </a:xfrm>
          <a:custGeom>
            <a:avLst/>
            <a:gdLst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0 w 4086971"/>
              <a:gd name="connsiteY3" fmla="*/ 0 h 5143499"/>
              <a:gd name="connsiteX4" fmla="*/ 4086971 w 4086971"/>
              <a:gd name="connsiteY4" fmla="*/ 0 h 5143499"/>
              <a:gd name="connsiteX5" fmla="*/ 4086971 w 4086971"/>
              <a:gd name="connsiteY5" fmla="*/ 1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3353602 w 4086971"/>
              <a:gd name="connsiteY3" fmla="*/ 3588742 h 5143499"/>
              <a:gd name="connsiteX4" fmla="*/ 0 w 4086971"/>
              <a:gd name="connsiteY4" fmla="*/ 0 h 5143499"/>
              <a:gd name="connsiteX5" fmla="*/ 4086971 w 4086971"/>
              <a:gd name="connsiteY5" fmla="*/ 0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15" fmla="*/ 0 w 4086971"/>
              <a:gd name="connsiteY15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567703 w 3567703"/>
              <a:gd name="connsiteY2" fmla="*/ 5143499 h 5143499"/>
              <a:gd name="connsiteX3" fmla="*/ 3353602 w 3567703"/>
              <a:gd name="connsiteY3" fmla="*/ 3588742 h 5143499"/>
              <a:gd name="connsiteX4" fmla="*/ 0 w 3567703"/>
              <a:gd name="connsiteY4" fmla="*/ 0 h 5143499"/>
              <a:gd name="connsiteX5" fmla="*/ 1 w 3567703"/>
              <a:gd name="connsiteY5" fmla="*/ 1 h 5143499"/>
              <a:gd name="connsiteX6" fmla="*/ 1 w 3567703"/>
              <a:gd name="connsiteY6" fmla="*/ 2 h 5143499"/>
              <a:gd name="connsiteX7" fmla="*/ 2859409 w 3567703"/>
              <a:gd name="connsiteY7" fmla="*/ 2 h 5143499"/>
              <a:gd name="connsiteX8" fmla="*/ 3048001 w 3567703"/>
              <a:gd name="connsiteY8" fmla="*/ 2 h 5143499"/>
              <a:gd name="connsiteX9" fmla="*/ 3485903 w 3567703"/>
              <a:gd name="connsiteY9" fmla="*/ 2 h 5143499"/>
              <a:gd name="connsiteX10" fmla="*/ 3246552 w 3567703"/>
              <a:gd name="connsiteY10" fmla="*/ 2811363 h 5143499"/>
              <a:gd name="connsiteX11" fmla="*/ 3246552 w 3567703"/>
              <a:gd name="connsiteY11" fmla="*/ 2811363 h 5143499"/>
              <a:gd name="connsiteX12" fmla="*/ 3048001 w 3567703"/>
              <a:gd name="connsiteY12" fmla="*/ 5143499 h 5143499"/>
              <a:gd name="connsiteX13" fmla="*/ 0 w 3567703"/>
              <a:gd name="connsiteY13" fmla="*/ 5143499 h 5143499"/>
              <a:gd name="connsiteX14" fmla="*/ 0 w 3567703"/>
              <a:gd name="connsiteY14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353602 w 3567703"/>
              <a:gd name="connsiteY2" fmla="*/ 3588742 h 5143499"/>
              <a:gd name="connsiteX3" fmla="*/ 0 w 3567703"/>
              <a:gd name="connsiteY3" fmla="*/ 0 h 5143499"/>
              <a:gd name="connsiteX4" fmla="*/ 1 w 3567703"/>
              <a:gd name="connsiteY4" fmla="*/ 1 h 5143499"/>
              <a:gd name="connsiteX5" fmla="*/ 1 w 3567703"/>
              <a:gd name="connsiteY5" fmla="*/ 2 h 5143499"/>
              <a:gd name="connsiteX6" fmla="*/ 2859409 w 3567703"/>
              <a:gd name="connsiteY6" fmla="*/ 2 h 5143499"/>
              <a:gd name="connsiteX7" fmla="*/ 3048001 w 3567703"/>
              <a:gd name="connsiteY7" fmla="*/ 2 h 5143499"/>
              <a:gd name="connsiteX8" fmla="*/ 3485903 w 3567703"/>
              <a:gd name="connsiteY8" fmla="*/ 2 h 5143499"/>
              <a:gd name="connsiteX9" fmla="*/ 3246552 w 3567703"/>
              <a:gd name="connsiteY9" fmla="*/ 2811363 h 5143499"/>
              <a:gd name="connsiteX10" fmla="*/ 3246552 w 3567703"/>
              <a:gd name="connsiteY10" fmla="*/ 2811363 h 5143499"/>
              <a:gd name="connsiteX11" fmla="*/ 3048001 w 3567703"/>
              <a:gd name="connsiteY11" fmla="*/ 5143499 h 5143499"/>
              <a:gd name="connsiteX12" fmla="*/ 0 w 3567703"/>
              <a:gd name="connsiteY12" fmla="*/ 5143499 h 5143499"/>
              <a:gd name="connsiteX13" fmla="*/ 0 w 3567703"/>
              <a:gd name="connsiteY13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246552 w 3485903"/>
              <a:gd name="connsiteY6" fmla="*/ 2811363 h 5143499"/>
              <a:gd name="connsiteX7" fmla="*/ 3246552 w 3485903"/>
              <a:gd name="connsiteY7" fmla="*/ 2811363 h 5143499"/>
              <a:gd name="connsiteX8" fmla="*/ 3048001 w 3485903"/>
              <a:gd name="connsiteY8" fmla="*/ 5143499 h 5143499"/>
              <a:gd name="connsiteX9" fmla="*/ 0 w 3485903"/>
              <a:gd name="connsiteY9" fmla="*/ 5143499 h 5143499"/>
              <a:gd name="connsiteX10" fmla="*/ 0 w 3485903"/>
              <a:gd name="connsiteY10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370997 w 3485903"/>
              <a:gd name="connsiteY6" fmla="*/ 1337481 h 5143499"/>
              <a:gd name="connsiteX7" fmla="*/ 3246552 w 3485903"/>
              <a:gd name="connsiteY7" fmla="*/ 2811363 h 5143499"/>
              <a:gd name="connsiteX8" fmla="*/ 3246552 w 3485903"/>
              <a:gd name="connsiteY8" fmla="*/ 2811363 h 5143499"/>
              <a:gd name="connsiteX9" fmla="*/ 3048001 w 3485903"/>
              <a:gd name="connsiteY9" fmla="*/ 5143499 h 5143499"/>
              <a:gd name="connsiteX10" fmla="*/ 0 w 3485903"/>
              <a:gd name="connsiteY10" fmla="*/ 5143499 h 5143499"/>
              <a:gd name="connsiteX11" fmla="*/ 0 w 3485903"/>
              <a:gd name="connsiteY11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6824 w 3492727"/>
              <a:gd name="connsiteY10" fmla="*/ 5143499 h 5143499"/>
              <a:gd name="connsiteX11" fmla="*/ 0 w 3492727"/>
              <a:gd name="connsiteY11" fmla="*/ 2565779 h 5143499"/>
              <a:gd name="connsiteX12" fmla="*/ 6824 w 3492727"/>
              <a:gd name="connsiteY12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0 w 3492727"/>
              <a:gd name="connsiteY10" fmla="*/ 2565779 h 5143499"/>
              <a:gd name="connsiteX11" fmla="*/ 6824 w 3492727"/>
              <a:gd name="connsiteY11" fmla="*/ 0 h 5143499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3253376 w 3492727"/>
              <a:gd name="connsiteY8" fmla="*/ 2811363 h 2811363"/>
              <a:gd name="connsiteX9" fmla="*/ 0 w 3492727"/>
              <a:gd name="connsiteY9" fmla="*/ 2565779 h 2811363"/>
              <a:gd name="connsiteX10" fmla="*/ 6824 w 3492727"/>
              <a:gd name="connsiteY10" fmla="*/ 0 h 2811363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0 w 3492727"/>
              <a:gd name="connsiteY8" fmla="*/ 2565779 h 2811363"/>
              <a:gd name="connsiteX9" fmla="*/ 6824 w 3492727"/>
              <a:gd name="connsiteY9" fmla="*/ 0 h 2811363"/>
              <a:gd name="connsiteX0" fmla="*/ 6824 w 3492727"/>
              <a:gd name="connsiteY0" fmla="*/ 0 h 2565779"/>
              <a:gd name="connsiteX1" fmla="*/ 6825 w 3492727"/>
              <a:gd name="connsiteY1" fmla="*/ 1 h 2565779"/>
              <a:gd name="connsiteX2" fmla="*/ 6825 w 3492727"/>
              <a:gd name="connsiteY2" fmla="*/ 2 h 2565779"/>
              <a:gd name="connsiteX3" fmla="*/ 2866233 w 3492727"/>
              <a:gd name="connsiteY3" fmla="*/ 2 h 2565779"/>
              <a:gd name="connsiteX4" fmla="*/ 3054825 w 3492727"/>
              <a:gd name="connsiteY4" fmla="*/ 2 h 2565779"/>
              <a:gd name="connsiteX5" fmla="*/ 3492727 w 3492727"/>
              <a:gd name="connsiteY5" fmla="*/ 2 h 2565779"/>
              <a:gd name="connsiteX6" fmla="*/ 3377821 w 3492727"/>
              <a:gd name="connsiteY6" fmla="*/ 1337481 h 2565779"/>
              <a:gd name="connsiteX7" fmla="*/ 0 w 3492727"/>
              <a:gd name="connsiteY7" fmla="*/ 2565779 h 2565779"/>
              <a:gd name="connsiteX8" fmla="*/ 6824 w 3492727"/>
              <a:gd name="connsiteY8" fmla="*/ 0 h 25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727" h="2565779">
                <a:moveTo>
                  <a:pt x="6824" y="0"/>
                </a:moveTo>
                <a:lnTo>
                  <a:pt x="6825" y="1"/>
                </a:lnTo>
                <a:lnTo>
                  <a:pt x="6825" y="2"/>
                </a:lnTo>
                <a:lnTo>
                  <a:pt x="2866233" y="2"/>
                </a:lnTo>
                <a:lnTo>
                  <a:pt x="3054825" y="2"/>
                </a:lnTo>
                <a:lnTo>
                  <a:pt x="3492727" y="2"/>
                </a:lnTo>
                <a:lnTo>
                  <a:pt x="3377821" y="1337481"/>
                </a:lnTo>
                <a:lnTo>
                  <a:pt x="0" y="2565779"/>
                </a:lnTo>
                <a:cubicBezTo>
                  <a:pt x="2275" y="1710519"/>
                  <a:pt x="4549" y="855260"/>
                  <a:pt x="6824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00" dirty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=""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=""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=""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190831"/>
            <a:ext cx="2495932" cy="92235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="" xmlns:a16="http://schemas.microsoft.com/office/drawing/2014/main" id="{F07F141A-1265-42D2-9F40-A84C5A06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46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tre bleu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>
            <a:extLst>
              <a:ext uri="{FF2B5EF4-FFF2-40B4-BE49-F238E27FC236}">
                <a16:creationId xmlns="" xmlns:a16="http://schemas.microsoft.com/office/drawing/2014/main" id="{98410260-974C-4913-B9B1-FBF4231643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sur l’icône</a:t>
            </a:r>
            <a:br>
              <a:rPr lang="fr-FR" dirty="0"/>
            </a:br>
            <a:r>
              <a:rPr lang="fr-FR" dirty="0"/>
              <a:t>pour ajouter une image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="" xmlns:a16="http://schemas.microsoft.com/office/drawing/2014/main" id="{5CE4A1F0-610C-4E30-853B-8F3E7CCABABE}"/>
              </a:ext>
            </a:extLst>
          </p:cNvPr>
          <p:cNvSpPr/>
          <p:nvPr userDrawn="1"/>
        </p:nvSpPr>
        <p:spPr>
          <a:xfrm>
            <a:off x="3246551" y="-3"/>
            <a:ext cx="5897449" cy="5143501"/>
          </a:xfrm>
          <a:custGeom>
            <a:avLst/>
            <a:gdLst>
              <a:gd name="connsiteX0" fmla="*/ 675524 w 5897449"/>
              <a:gd name="connsiteY0" fmla="*/ 1246049 h 5143501"/>
              <a:gd name="connsiteX1" fmla="*/ 675524 w 5897449"/>
              <a:gd name="connsiteY1" fmla="*/ 1291768 h 5143501"/>
              <a:gd name="connsiteX2" fmla="*/ 1035524 w 5897449"/>
              <a:gd name="connsiteY2" fmla="*/ 1291768 h 5143501"/>
              <a:gd name="connsiteX3" fmla="*/ 1035524 w 5897449"/>
              <a:gd name="connsiteY3" fmla="*/ 1246049 h 5143501"/>
              <a:gd name="connsiteX4" fmla="*/ 5897449 w 5897449"/>
              <a:gd name="connsiteY4" fmla="*/ 0 h 5143501"/>
              <a:gd name="connsiteX5" fmla="*/ 5897449 w 5897449"/>
              <a:gd name="connsiteY5" fmla="*/ 5143501 h 5143501"/>
              <a:gd name="connsiteX6" fmla="*/ 321151 w 5897449"/>
              <a:gd name="connsiteY6" fmla="*/ 5143501 h 5143501"/>
              <a:gd name="connsiteX7" fmla="*/ 0 w 5897449"/>
              <a:gd name="connsiteY7" fmla="*/ 2811363 h 5143501"/>
              <a:gd name="connsiteX8" fmla="*/ 239351 w 5897449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449" h="5143501">
                <a:moveTo>
                  <a:pt x="675524" y="1246049"/>
                </a:moveTo>
                <a:lnTo>
                  <a:pt x="675524" y="1291768"/>
                </a:lnTo>
                <a:lnTo>
                  <a:pt x="1035524" y="1291768"/>
                </a:lnTo>
                <a:lnTo>
                  <a:pt x="1035524" y="1246049"/>
                </a:lnTo>
                <a:close/>
                <a:moveTo>
                  <a:pt x="5897449" y="0"/>
                </a:move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34" name="Espace réservé du texte 533">
            <a:extLst>
              <a:ext uri="{FF2B5EF4-FFF2-40B4-BE49-F238E27FC236}">
                <a16:creationId xmlns=""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1733384"/>
            <a:ext cx="5068800" cy="290289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="" xmlns:a16="http://schemas.microsoft.com/office/drawing/2014/main" id="{B2156BC2-FC71-4D1F-B37F-36F71AB7D5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29050" y="0"/>
            <a:ext cx="1356852" cy="5143500"/>
          </a:xfrm>
          <a:custGeom>
            <a:avLst/>
            <a:gdLst>
              <a:gd name="connsiteX0" fmla="*/ 0 w 1508264"/>
              <a:gd name="connsiteY0" fmla="*/ 0 h 5125258"/>
              <a:gd name="connsiteX1" fmla="*/ 1508264 w 1508264"/>
              <a:gd name="connsiteY1" fmla="*/ 5160 h 5125258"/>
              <a:gd name="connsiteX2" fmla="*/ 1268913 w 1508264"/>
              <a:gd name="connsiteY2" fmla="*/ 2816519 h 5125258"/>
              <a:gd name="connsiteX3" fmla="*/ 1072354 w 1508264"/>
              <a:gd name="connsiteY3" fmla="*/ 5125258 h 5125258"/>
              <a:gd name="connsiteX4" fmla="*/ 151412 w 1508264"/>
              <a:gd name="connsiteY4" fmla="*/ 5157 h 5125258"/>
              <a:gd name="connsiteX0" fmla="*/ 0 w 1356852"/>
              <a:gd name="connsiteY0" fmla="*/ 0 h 5120101"/>
              <a:gd name="connsiteX1" fmla="*/ 1356852 w 1356852"/>
              <a:gd name="connsiteY1" fmla="*/ 3 h 5120101"/>
              <a:gd name="connsiteX2" fmla="*/ 1117501 w 1356852"/>
              <a:gd name="connsiteY2" fmla="*/ 2811362 h 5120101"/>
              <a:gd name="connsiteX3" fmla="*/ 920942 w 1356852"/>
              <a:gd name="connsiteY3" fmla="*/ 5120101 h 5120101"/>
              <a:gd name="connsiteX4" fmla="*/ 0 w 1356852"/>
              <a:gd name="connsiteY4" fmla="*/ 0 h 512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5120101">
                <a:moveTo>
                  <a:pt x="0" y="0"/>
                </a:moveTo>
                <a:lnTo>
                  <a:pt x="1356852" y="3"/>
                </a:lnTo>
                <a:lnTo>
                  <a:pt x="1117501" y="2811362"/>
                </a:lnTo>
                <a:lnTo>
                  <a:pt x="920942" y="512010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77D3BAD7-91CA-45C1-8644-7B0FCB1D2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669" y="349390"/>
            <a:ext cx="5068800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E9C47C-828D-42F4-8D18-0AAD2F9715E8}"/>
              </a:ext>
            </a:extLst>
          </p:cNvPr>
          <p:cNvSpPr/>
          <p:nvPr userDrawn="1"/>
        </p:nvSpPr>
        <p:spPr>
          <a:xfrm>
            <a:off x="4281011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71FB6C94-4C94-44CD-8E09-7270E29D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95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Espace réservé pour une image  520">
            <a:extLst>
              <a:ext uri="{FF2B5EF4-FFF2-40B4-BE49-F238E27FC236}">
                <a16:creationId xmlns="" xmlns:a16="http://schemas.microsoft.com/office/drawing/2014/main" id="{B8DAB854-64EB-4DD7-A364-5485ED453A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6CB10B59-8983-482C-BCD8-596396CF9E36}"/>
              </a:ext>
            </a:extLst>
          </p:cNvPr>
          <p:cNvGrpSpPr/>
          <p:nvPr userDrawn="1"/>
        </p:nvGrpSpPr>
        <p:grpSpPr>
          <a:xfrm>
            <a:off x="-91485" y="-107301"/>
            <a:ext cx="3580993" cy="5352842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="" xmlns:a16="http://schemas.microsoft.com/office/drawing/2014/main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="" xmlns:a16="http://schemas.microsoft.com/office/drawing/2014/main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="" xmlns:a16="http://schemas.microsoft.com/office/drawing/2014/main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="" xmlns:a16="http://schemas.microsoft.com/office/drawing/2014/main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="" xmlns:a16="http://schemas.microsoft.com/office/drawing/2014/main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="" xmlns:a16="http://schemas.microsoft.com/office/drawing/2014/main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="" xmlns:a16="http://schemas.microsoft.com/office/drawing/2014/main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="" xmlns:a16="http://schemas.microsoft.com/office/drawing/2014/main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="" xmlns:a16="http://schemas.microsoft.com/office/drawing/2014/main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="" xmlns:a16="http://schemas.microsoft.com/office/drawing/2014/main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="" xmlns:a16="http://schemas.microsoft.com/office/drawing/2014/main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="" xmlns:a16="http://schemas.microsoft.com/office/drawing/2014/main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="" xmlns:a16="http://schemas.microsoft.com/office/drawing/2014/main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="" xmlns:a16="http://schemas.microsoft.com/office/drawing/2014/main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="" xmlns:a16="http://schemas.microsoft.com/office/drawing/2014/main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="" xmlns:a16="http://schemas.microsoft.com/office/drawing/2014/main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="" xmlns:a16="http://schemas.microsoft.com/office/drawing/2014/main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="" xmlns:a16="http://schemas.microsoft.com/office/drawing/2014/main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="" xmlns:a16="http://schemas.microsoft.com/office/drawing/2014/main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="" xmlns:a16="http://schemas.microsoft.com/office/drawing/2014/main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="" xmlns:a16="http://schemas.microsoft.com/office/drawing/2014/main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="" xmlns:a16="http://schemas.microsoft.com/office/drawing/2014/main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="" xmlns:a16="http://schemas.microsoft.com/office/drawing/2014/main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="" xmlns:a16="http://schemas.microsoft.com/office/drawing/2014/main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="" xmlns:a16="http://schemas.microsoft.com/office/drawing/2014/main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="" xmlns:a16="http://schemas.microsoft.com/office/drawing/2014/main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="" xmlns:a16="http://schemas.microsoft.com/office/drawing/2014/main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="" xmlns:a16="http://schemas.microsoft.com/office/drawing/2014/main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="" xmlns:a16="http://schemas.microsoft.com/office/drawing/2014/main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="" xmlns:a16="http://schemas.microsoft.com/office/drawing/2014/main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="" xmlns:a16="http://schemas.microsoft.com/office/drawing/2014/main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="" xmlns:a16="http://schemas.microsoft.com/office/drawing/2014/main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="" xmlns:a16="http://schemas.microsoft.com/office/drawing/2014/main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="" xmlns:a16="http://schemas.microsoft.com/office/drawing/2014/main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="" xmlns:a16="http://schemas.microsoft.com/office/drawing/2014/main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="" xmlns:a16="http://schemas.microsoft.com/office/drawing/2014/main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="" xmlns:a16="http://schemas.microsoft.com/office/drawing/2014/main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="" xmlns:a16="http://schemas.microsoft.com/office/drawing/2014/main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="" xmlns:a16="http://schemas.microsoft.com/office/drawing/2014/main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="" xmlns:a16="http://schemas.microsoft.com/office/drawing/2014/main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="" xmlns:a16="http://schemas.microsoft.com/office/drawing/2014/main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="" xmlns:a16="http://schemas.microsoft.com/office/drawing/2014/main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="" xmlns:a16="http://schemas.microsoft.com/office/drawing/2014/main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="" xmlns:a16="http://schemas.microsoft.com/office/drawing/2014/main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="" xmlns:a16="http://schemas.microsoft.com/office/drawing/2014/main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="" xmlns:a16="http://schemas.microsoft.com/office/drawing/2014/main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="" xmlns:a16="http://schemas.microsoft.com/office/drawing/2014/main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="" xmlns:a16="http://schemas.microsoft.com/office/drawing/2014/main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="" xmlns:a16="http://schemas.microsoft.com/office/drawing/2014/main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="" xmlns:a16="http://schemas.microsoft.com/office/drawing/2014/main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="" xmlns:a16="http://schemas.microsoft.com/office/drawing/2014/main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="" xmlns:a16="http://schemas.microsoft.com/office/drawing/2014/main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="" xmlns:a16="http://schemas.microsoft.com/office/drawing/2014/main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="" xmlns:a16="http://schemas.microsoft.com/office/drawing/2014/main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="" xmlns:a16="http://schemas.microsoft.com/office/drawing/2014/main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="" xmlns:a16="http://schemas.microsoft.com/office/drawing/2014/main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="" xmlns:a16="http://schemas.microsoft.com/office/drawing/2014/main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="" xmlns:a16="http://schemas.microsoft.com/office/drawing/2014/main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="" xmlns:a16="http://schemas.microsoft.com/office/drawing/2014/main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="" xmlns:a16="http://schemas.microsoft.com/office/drawing/2014/main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="" xmlns:a16="http://schemas.microsoft.com/office/drawing/2014/main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="" xmlns:a16="http://schemas.microsoft.com/office/drawing/2014/main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="" xmlns:a16="http://schemas.microsoft.com/office/drawing/2014/main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="" xmlns:a16="http://schemas.microsoft.com/office/drawing/2014/main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="" xmlns:a16="http://schemas.microsoft.com/office/drawing/2014/main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="" xmlns:a16="http://schemas.microsoft.com/office/drawing/2014/main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="" xmlns:a16="http://schemas.microsoft.com/office/drawing/2014/main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="" xmlns:a16="http://schemas.microsoft.com/office/drawing/2014/main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="" xmlns:a16="http://schemas.microsoft.com/office/drawing/2014/main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="" xmlns:a16="http://schemas.microsoft.com/office/drawing/2014/main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="" xmlns:a16="http://schemas.microsoft.com/office/drawing/2014/main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="" xmlns:a16="http://schemas.microsoft.com/office/drawing/2014/main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="" xmlns:a16="http://schemas.microsoft.com/office/drawing/2014/main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="" xmlns:a16="http://schemas.microsoft.com/office/drawing/2014/main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="" xmlns:a16="http://schemas.microsoft.com/office/drawing/2014/main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="" xmlns:a16="http://schemas.microsoft.com/office/drawing/2014/main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="" xmlns:a16="http://schemas.microsoft.com/office/drawing/2014/main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="" xmlns:a16="http://schemas.microsoft.com/office/drawing/2014/main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="" xmlns:a16="http://schemas.microsoft.com/office/drawing/2014/main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="" xmlns:a16="http://schemas.microsoft.com/office/drawing/2014/main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="" xmlns:a16="http://schemas.microsoft.com/office/drawing/2014/main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="" xmlns:a16="http://schemas.microsoft.com/office/drawing/2014/main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="" xmlns:a16="http://schemas.microsoft.com/office/drawing/2014/main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="" xmlns:a16="http://schemas.microsoft.com/office/drawing/2014/main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="" xmlns:a16="http://schemas.microsoft.com/office/drawing/2014/main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="" xmlns:a16="http://schemas.microsoft.com/office/drawing/2014/main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="" xmlns:a16="http://schemas.microsoft.com/office/drawing/2014/main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="" xmlns:a16="http://schemas.microsoft.com/office/drawing/2014/main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="" xmlns:a16="http://schemas.microsoft.com/office/drawing/2014/main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="" xmlns:a16="http://schemas.microsoft.com/office/drawing/2014/main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="" xmlns:a16="http://schemas.microsoft.com/office/drawing/2014/main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="" xmlns:a16="http://schemas.microsoft.com/office/drawing/2014/main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="" xmlns:a16="http://schemas.microsoft.com/office/drawing/2014/main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="" xmlns:a16="http://schemas.microsoft.com/office/drawing/2014/main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="" xmlns:a16="http://schemas.microsoft.com/office/drawing/2014/main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="" xmlns:a16="http://schemas.microsoft.com/office/drawing/2014/main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="" xmlns:a16="http://schemas.microsoft.com/office/drawing/2014/main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="" xmlns:a16="http://schemas.microsoft.com/office/drawing/2014/main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="" xmlns:a16="http://schemas.microsoft.com/office/drawing/2014/main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="" xmlns:a16="http://schemas.microsoft.com/office/drawing/2014/main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="" xmlns:a16="http://schemas.microsoft.com/office/drawing/2014/main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="" xmlns:a16="http://schemas.microsoft.com/office/drawing/2014/main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="" xmlns:a16="http://schemas.microsoft.com/office/drawing/2014/main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="" xmlns:a16="http://schemas.microsoft.com/office/drawing/2014/main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="" xmlns:a16="http://schemas.microsoft.com/office/drawing/2014/main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="" xmlns:a16="http://schemas.microsoft.com/office/drawing/2014/main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="" xmlns:a16="http://schemas.microsoft.com/office/drawing/2014/main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="" xmlns:a16="http://schemas.microsoft.com/office/drawing/2014/main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="" xmlns:a16="http://schemas.microsoft.com/office/drawing/2014/main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="" xmlns:a16="http://schemas.microsoft.com/office/drawing/2014/main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="" xmlns:a16="http://schemas.microsoft.com/office/drawing/2014/main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="" xmlns:a16="http://schemas.microsoft.com/office/drawing/2014/main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="" xmlns:a16="http://schemas.microsoft.com/office/drawing/2014/main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="" xmlns:a16="http://schemas.microsoft.com/office/drawing/2014/main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="" xmlns:a16="http://schemas.microsoft.com/office/drawing/2014/main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="" xmlns:a16="http://schemas.microsoft.com/office/drawing/2014/main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="" xmlns:a16="http://schemas.microsoft.com/office/drawing/2014/main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="" xmlns:a16="http://schemas.microsoft.com/office/drawing/2014/main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="" xmlns:a16="http://schemas.microsoft.com/office/drawing/2014/main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="" xmlns:a16="http://schemas.microsoft.com/office/drawing/2014/main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="" xmlns:a16="http://schemas.microsoft.com/office/drawing/2014/main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="" xmlns:a16="http://schemas.microsoft.com/office/drawing/2014/main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="" xmlns:a16="http://schemas.microsoft.com/office/drawing/2014/main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="" xmlns:a16="http://schemas.microsoft.com/office/drawing/2014/main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="" xmlns:a16="http://schemas.microsoft.com/office/drawing/2014/main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="" xmlns:a16="http://schemas.microsoft.com/office/drawing/2014/main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="" xmlns:a16="http://schemas.microsoft.com/office/drawing/2014/main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="" xmlns:a16="http://schemas.microsoft.com/office/drawing/2014/main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="" xmlns:a16="http://schemas.microsoft.com/office/drawing/2014/main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="" xmlns:a16="http://schemas.microsoft.com/office/drawing/2014/main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="" xmlns:a16="http://schemas.microsoft.com/office/drawing/2014/main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="" xmlns:a16="http://schemas.microsoft.com/office/drawing/2014/main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="" xmlns:a16="http://schemas.microsoft.com/office/drawing/2014/main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="" xmlns:a16="http://schemas.microsoft.com/office/drawing/2014/main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="" xmlns:a16="http://schemas.microsoft.com/office/drawing/2014/main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="" xmlns:a16="http://schemas.microsoft.com/office/drawing/2014/main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="" xmlns:a16="http://schemas.microsoft.com/office/drawing/2014/main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="" xmlns:a16="http://schemas.microsoft.com/office/drawing/2014/main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="" xmlns:a16="http://schemas.microsoft.com/office/drawing/2014/main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="" xmlns:a16="http://schemas.microsoft.com/office/drawing/2014/main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="" xmlns:a16="http://schemas.microsoft.com/office/drawing/2014/main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="" xmlns:a16="http://schemas.microsoft.com/office/drawing/2014/main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="" xmlns:a16="http://schemas.microsoft.com/office/drawing/2014/main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="" xmlns:a16="http://schemas.microsoft.com/office/drawing/2014/main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="" xmlns:a16="http://schemas.microsoft.com/office/drawing/2014/main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="" xmlns:a16="http://schemas.microsoft.com/office/drawing/2014/main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="" xmlns:a16="http://schemas.microsoft.com/office/drawing/2014/main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="" xmlns:a16="http://schemas.microsoft.com/office/drawing/2014/main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="" xmlns:a16="http://schemas.microsoft.com/office/drawing/2014/main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="" xmlns:a16="http://schemas.microsoft.com/office/drawing/2014/main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="" xmlns:a16="http://schemas.microsoft.com/office/drawing/2014/main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="" xmlns:a16="http://schemas.microsoft.com/office/drawing/2014/main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="" xmlns:a16="http://schemas.microsoft.com/office/drawing/2014/main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="" xmlns:a16="http://schemas.microsoft.com/office/drawing/2014/main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="" xmlns:a16="http://schemas.microsoft.com/office/drawing/2014/main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="" xmlns:a16="http://schemas.microsoft.com/office/drawing/2014/main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="" xmlns:a16="http://schemas.microsoft.com/office/drawing/2014/main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="" xmlns:a16="http://schemas.microsoft.com/office/drawing/2014/main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="" xmlns:a16="http://schemas.microsoft.com/office/drawing/2014/main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="" xmlns:a16="http://schemas.microsoft.com/office/drawing/2014/main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="" xmlns:a16="http://schemas.microsoft.com/office/drawing/2014/main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="" xmlns:a16="http://schemas.microsoft.com/office/drawing/2014/main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="" xmlns:a16="http://schemas.microsoft.com/office/drawing/2014/main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="" xmlns:a16="http://schemas.microsoft.com/office/drawing/2014/main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="" xmlns:a16="http://schemas.microsoft.com/office/drawing/2014/main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="" xmlns:a16="http://schemas.microsoft.com/office/drawing/2014/main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="" xmlns:a16="http://schemas.microsoft.com/office/drawing/2014/main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="" xmlns:a16="http://schemas.microsoft.com/office/drawing/2014/main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="" xmlns:a16="http://schemas.microsoft.com/office/drawing/2014/main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="" xmlns:a16="http://schemas.microsoft.com/office/drawing/2014/main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="" xmlns:a16="http://schemas.microsoft.com/office/drawing/2014/main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="" xmlns:a16="http://schemas.microsoft.com/office/drawing/2014/main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="" xmlns:a16="http://schemas.microsoft.com/office/drawing/2014/main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="" xmlns:a16="http://schemas.microsoft.com/office/drawing/2014/main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="" xmlns:a16="http://schemas.microsoft.com/office/drawing/2014/main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="" xmlns:a16="http://schemas.microsoft.com/office/drawing/2014/main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="" xmlns:a16="http://schemas.microsoft.com/office/drawing/2014/main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="" xmlns:a16="http://schemas.microsoft.com/office/drawing/2014/main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="" xmlns:a16="http://schemas.microsoft.com/office/drawing/2014/main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="" xmlns:a16="http://schemas.microsoft.com/office/drawing/2014/main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="" xmlns:a16="http://schemas.microsoft.com/office/drawing/2014/main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="" xmlns:a16="http://schemas.microsoft.com/office/drawing/2014/main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="" xmlns:a16="http://schemas.microsoft.com/office/drawing/2014/main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="" xmlns:a16="http://schemas.microsoft.com/office/drawing/2014/main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="" xmlns:a16="http://schemas.microsoft.com/office/drawing/2014/main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="" xmlns:a16="http://schemas.microsoft.com/office/drawing/2014/main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="" xmlns:a16="http://schemas.microsoft.com/office/drawing/2014/main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="" xmlns:a16="http://schemas.microsoft.com/office/drawing/2014/main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="" xmlns:a16="http://schemas.microsoft.com/office/drawing/2014/main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="" xmlns:a16="http://schemas.microsoft.com/office/drawing/2014/main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="" xmlns:a16="http://schemas.microsoft.com/office/drawing/2014/main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="" xmlns:a16="http://schemas.microsoft.com/office/drawing/2014/main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="" xmlns:a16="http://schemas.microsoft.com/office/drawing/2014/main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="" xmlns:a16="http://schemas.microsoft.com/office/drawing/2014/main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="" xmlns:a16="http://schemas.microsoft.com/office/drawing/2014/main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="" xmlns:a16="http://schemas.microsoft.com/office/drawing/2014/main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="" xmlns:a16="http://schemas.microsoft.com/office/drawing/2014/main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="" xmlns:a16="http://schemas.microsoft.com/office/drawing/2014/main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="" xmlns:a16="http://schemas.microsoft.com/office/drawing/2014/main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="" xmlns:a16="http://schemas.microsoft.com/office/drawing/2014/main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="" xmlns:a16="http://schemas.microsoft.com/office/drawing/2014/main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="" xmlns:a16="http://schemas.microsoft.com/office/drawing/2014/main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="" xmlns:a16="http://schemas.microsoft.com/office/drawing/2014/main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="" xmlns:a16="http://schemas.microsoft.com/office/drawing/2014/main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="" xmlns:a16="http://schemas.microsoft.com/office/drawing/2014/main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="" xmlns:a16="http://schemas.microsoft.com/office/drawing/2014/main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="" xmlns:a16="http://schemas.microsoft.com/office/drawing/2014/main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="" xmlns:a16="http://schemas.microsoft.com/office/drawing/2014/main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="" xmlns:a16="http://schemas.microsoft.com/office/drawing/2014/main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="" xmlns:a16="http://schemas.microsoft.com/office/drawing/2014/main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="" xmlns:a16="http://schemas.microsoft.com/office/drawing/2014/main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="" xmlns:a16="http://schemas.microsoft.com/office/drawing/2014/main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="" xmlns:a16="http://schemas.microsoft.com/office/drawing/2014/main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="" xmlns:a16="http://schemas.microsoft.com/office/drawing/2014/main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="" xmlns:a16="http://schemas.microsoft.com/office/drawing/2014/main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="" xmlns:a16="http://schemas.microsoft.com/office/drawing/2014/main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="" xmlns:a16="http://schemas.microsoft.com/office/drawing/2014/main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="" xmlns:a16="http://schemas.microsoft.com/office/drawing/2014/main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="" xmlns:a16="http://schemas.microsoft.com/office/drawing/2014/main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="" xmlns:a16="http://schemas.microsoft.com/office/drawing/2014/main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="" xmlns:a16="http://schemas.microsoft.com/office/drawing/2014/main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="" xmlns:a16="http://schemas.microsoft.com/office/drawing/2014/main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="" xmlns:a16="http://schemas.microsoft.com/office/drawing/2014/main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="" xmlns:a16="http://schemas.microsoft.com/office/drawing/2014/main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="" xmlns:a16="http://schemas.microsoft.com/office/drawing/2014/main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="" xmlns:a16="http://schemas.microsoft.com/office/drawing/2014/main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="" xmlns:a16="http://schemas.microsoft.com/office/drawing/2014/main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="" xmlns:a16="http://schemas.microsoft.com/office/drawing/2014/main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="" xmlns:a16="http://schemas.microsoft.com/office/drawing/2014/main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="" xmlns:a16="http://schemas.microsoft.com/office/drawing/2014/main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="" xmlns:a16="http://schemas.microsoft.com/office/drawing/2014/main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="" xmlns:a16="http://schemas.microsoft.com/office/drawing/2014/main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="" xmlns:a16="http://schemas.microsoft.com/office/drawing/2014/main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="" xmlns:a16="http://schemas.microsoft.com/office/drawing/2014/main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="" xmlns:a16="http://schemas.microsoft.com/office/drawing/2014/main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="" xmlns:a16="http://schemas.microsoft.com/office/drawing/2014/main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="" xmlns:a16="http://schemas.microsoft.com/office/drawing/2014/main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="" xmlns:a16="http://schemas.microsoft.com/office/drawing/2014/main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="" xmlns:a16="http://schemas.microsoft.com/office/drawing/2014/main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="" xmlns:a16="http://schemas.microsoft.com/office/drawing/2014/main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="" xmlns:a16="http://schemas.microsoft.com/office/drawing/2014/main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="" xmlns:a16="http://schemas.microsoft.com/office/drawing/2014/main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="" xmlns:a16="http://schemas.microsoft.com/office/drawing/2014/main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="" xmlns:a16="http://schemas.microsoft.com/office/drawing/2014/main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="" xmlns:a16="http://schemas.microsoft.com/office/drawing/2014/main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="" xmlns:a16="http://schemas.microsoft.com/office/drawing/2014/main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="" xmlns:a16="http://schemas.microsoft.com/office/drawing/2014/main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="" xmlns:a16="http://schemas.microsoft.com/office/drawing/2014/main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="" xmlns:a16="http://schemas.microsoft.com/office/drawing/2014/main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="" xmlns:a16="http://schemas.microsoft.com/office/drawing/2014/main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="" xmlns:a16="http://schemas.microsoft.com/office/drawing/2014/main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="" xmlns:a16="http://schemas.microsoft.com/office/drawing/2014/main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="" xmlns:a16="http://schemas.microsoft.com/office/drawing/2014/main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="" xmlns:a16="http://schemas.microsoft.com/office/drawing/2014/main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="" xmlns:a16="http://schemas.microsoft.com/office/drawing/2014/main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="" xmlns:a16="http://schemas.microsoft.com/office/drawing/2014/main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="" xmlns:a16="http://schemas.microsoft.com/office/drawing/2014/main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="" xmlns:a16="http://schemas.microsoft.com/office/drawing/2014/main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="" xmlns:a16="http://schemas.microsoft.com/office/drawing/2014/main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="" xmlns:a16="http://schemas.microsoft.com/office/drawing/2014/main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="" xmlns:a16="http://schemas.microsoft.com/office/drawing/2014/main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="" xmlns:a16="http://schemas.microsoft.com/office/drawing/2014/main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="" xmlns:a16="http://schemas.microsoft.com/office/drawing/2014/main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="" xmlns:a16="http://schemas.microsoft.com/office/drawing/2014/main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="" xmlns:a16="http://schemas.microsoft.com/office/drawing/2014/main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="" xmlns:a16="http://schemas.microsoft.com/office/drawing/2014/main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="" xmlns:a16="http://schemas.microsoft.com/office/drawing/2014/main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="" xmlns:a16="http://schemas.microsoft.com/office/drawing/2014/main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="" xmlns:a16="http://schemas.microsoft.com/office/drawing/2014/main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="" xmlns:a16="http://schemas.microsoft.com/office/drawing/2014/main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="" xmlns:a16="http://schemas.microsoft.com/office/drawing/2014/main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="" xmlns:a16="http://schemas.microsoft.com/office/drawing/2014/main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="" xmlns:a16="http://schemas.microsoft.com/office/drawing/2014/main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="" xmlns:a16="http://schemas.microsoft.com/office/drawing/2014/main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="" xmlns:a16="http://schemas.microsoft.com/office/drawing/2014/main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="" xmlns:a16="http://schemas.microsoft.com/office/drawing/2014/main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="" xmlns:a16="http://schemas.microsoft.com/office/drawing/2014/main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="" xmlns:a16="http://schemas.microsoft.com/office/drawing/2014/main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="" xmlns:a16="http://schemas.microsoft.com/office/drawing/2014/main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="" xmlns:a16="http://schemas.microsoft.com/office/drawing/2014/main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="" xmlns:a16="http://schemas.microsoft.com/office/drawing/2014/main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="" xmlns:a16="http://schemas.microsoft.com/office/drawing/2014/main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="" xmlns:a16="http://schemas.microsoft.com/office/drawing/2014/main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="" xmlns:a16="http://schemas.microsoft.com/office/drawing/2014/main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="" xmlns:a16="http://schemas.microsoft.com/office/drawing/2014/main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="" xmlns:a16="http://schemas.microsoft.com/office/drawing/2014/main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="" xmlns:a16="http://schemas.microsoft.com/office/drawing/2014/main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="" xmlns:a16="http://schemas.microsoft.com/office/drawing/2014/main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="" xmlns:a16="http://schemas.microsoft.com/office/drawing/2014/main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="" xmlns:a16="http://schemas.microsoft.com/office/drawing/2014/main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="" xmlns:a16="http://schemas.microsoft.com/office/drawing/2014/main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="" xmlns:a16="http://schemas.microsoft.com/office/drawing/2014/main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="" xmlns:a16="http://schemas.microsoft.com/office/drawing/2014/main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="" xmlns:a16="http://schemas.microsoft.com/office/drawing/2014/main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="" xmlns:a16="http://schemas.microsoft.com/office/drawing/2014/main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="" xmlns:a16="http://schemas.microsoft.com/office/drawing/2014/main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="" xmlns:a16="http://schemas.microsoft.com/office/drawing/2014/main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="" xmlns:a16="http://schemas.microsoft.com/office/drawing/2014/main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="" xmlns:a16="http://schemas.microsoft.com/office/drawing/2014/main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="" xmlns:a16="http://schemas.microsoft.com/office/drawing/2014/main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="" xmlns:a16="http://schemas.microsoft.com/office/drawing/2014/main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="" xmlns:a16="http://schemas.microsoft.com/office/drawing/2014/main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="" xmlns:a16="http://schemas.microsoft.com/office/drawing/2014/main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="" xmlns:a16="http://schemas.microsoft.com/office/drawing/2014/main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="" xmlns:a16="http://schemas.microsoft.com/office/drawing/2014/main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="" xmlns:a16="http://schemas.microsoft.com/office/drawing/2014/main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="" xmlns:a16="http://schemas.microsoft.com/office/drawing/2014/main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="" xmlns:a16="http://schemas.microsoft.com/office/drawing/2014/main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="" xmlns:a16="http://schemas.microsoft.com/office/drawing/2014/main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="" xmlns:a16="http://schemas.microsoft.com/office/drawing/2014/main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="" xmlns:a16="http://schemas.microsoft.com/office/drawing/2014/main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="" xmlns:a16="http://schemas.microsoft.com/office/drawing/2014/main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="" xmlns:a16="http://schemas.microsoft.com/office/drawing/2014/main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="" xmlns:a16="http://schemas.microsoft.com/office/drawing/2014/main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="" xmlns:a16="http://schemas.microsoft.com/office/drawing/2014/main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="" xmlns:a16="http://schemas.microsoft.com/office/drawing/2014/main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="" xmlns:a16="http://schemas.microsoft.com/office/drawing/2014/main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="" xmlns:a16="http://schemas.microsoft.com/office/drawing/2014/main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="" xmlns:a16="http://schemas.microsoft.com/office/drawing/2014/main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="" xmlns:a16="http://schemas.microsoft.com/office/drawing/2014/main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="" xmlns:a16="http://schemas.microsoft.com/office/drawing/2014/main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="" xmlns:a16="http://schemas.microsoft.com/office/drawing/2014/main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="" xmlns:a16="http://schemas.microsoft.com/office/drawing/2014/main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="" xmlns:a16="http://schemas.microsoft.com/office/drawing/2014/main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="" xmlns:a16="http://schemas.microsoft.com/office/drawing/2014/main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="" xmlns:a16="http://schemas.microsoft.com/office/drawing/2014/main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="" xmlns:a16="http://schemas.microsoft.com/office/drawing/2014/main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="" xmlns:a16="http://schemas.microsoft.com/office/drawing/2014/main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="" xmlns:a16="http://schemas.microsoft.com/office/drawing/2014/main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="" xmlns:a16="http://schemas.microsoft.com/office/drawing/2014/main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="" xmlns:a16="http://schemas.microsoft.com/office/drawing/2014/main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="" xmlns:a16="http://schemas.microsoft.com/office/drawing/2014/main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="" xmlns:a16="http://schemas.microsoft.com/office/drawing/2014/main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="" xmlns:a16="http://schemas.microsoft.com/office/drawing/2014/main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="" xmlns:a16="http://schemas.microsoft.com/office/drawing/2014/main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="" xmlns:a16="http://schemas.microsoft.com/office/drawing/2014/main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="" xmlns:a16="http://schemas.microsoft.com/office/drawing/2014/main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="" xmlns:a16="http://schemas.microsoft.com/office/drawing/2014/main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="" xmlns:a16="http://schemas.microsoft.com/office/drawing/2014/main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="" xmlns:a16="http://schemas.microsoft.com/office/drawing/2014/main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="" xmlns:a16="http://schemas.microsoft.com/office/drawing/2014/main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="" xmlns:a16="http://schemas.microsoft.com/office/drawing/2014/main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="" xmlns:a16="http://schemas.microsoft.com/office/drawing/2014/main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="" xmlns:a16="http://schemas.microsoft.com/office/drawing/2014/main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="" xmlns:a16="http://schemas.microsoft.com/office/drawing/2014/main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="" xmlns:a16="http://schemas.microsoft.com/office/drawing/2014/main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="" xmlns:a16="http://schemas.microsoft.com/office/drawing/2014/main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="" xmlns:a16="http://schemas.microsoft.com/office/drawing/2014/main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="" xmlns:a16="http://schemas.microsoft.com/office/drawing/2014/main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="" xmlns:a16="http://schemas.microsoft.com/office/drawing/2014/main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="" xmlns:a16="http://schemas.microsoft.com/office/drawing/2014/main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="" xmlns:a16="http://schemas.microsoft.com/office/drawing/2014/main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="" xmlns:a16="http://schemas.microsoft.com/office/drawing/2014/main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="" xmlns:a16="http://schemas.microsoft.com/office/drawing/2014/main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="" xmlns:a16="http://schemas.microsoft.com/office/drawing/2014/main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="" xmlns:a16="http://schemas.microsoft.com/office/drawing/2014/main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="" xmlns:a16="http://schemas.microsoft.com/office/drawing/2014/main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="" xmlns:a16="http://schemas.microsoft.com/office/drawing/2014/main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="" xmlns:a16="http://schemas.microsoft.com/office/drawing/2014/main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="" xmlns:a16="http://schemas.microsoft.com/office/drawing/2014/main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="" xmlns:a16="http://schemas.microsoft.com/office/drawing/2014/main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="" xmlns:a16="http://schemas.microsoft.com/office/drawing/2014/main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="" xmlns:a16="http://schemas.microsoft.com/office/drawing/2014/main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="" xmlns:a16="http://schemas.microsoft.com/office/drawing/2014/main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="" xmlns:a16="http://schemas.microsoft.com/office/drawing/2014/main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="" xmlns:a16="http://schemas.microsoft.com/office/drawing/2014/main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="" xmlns:a16="http://schemas.microsoft.com/office/drawing/2014/main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="" xmlns:a16="http://schemas.microsoft.com/office/drawing/2014/main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="" xmlns:a16="http://schemas.microsoft.com/office/drawing/2014/main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="" xmlns:a16="http://schemas.microsoft.com/office/drawing/2014/main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="" xmlns:a16="http://schemas.microsoft.com/office/drawing/2014/main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="" xmlns:a16="http://schemas.microsoft.com/office/drawing/2014/main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="" xmlns:a16="http://schemas.microsoft.com/office/drawing/2014/main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="" xmlns:a16="http://schemas.microsoft.com/office/drawing/2014/main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="" xmlns:a16="http://schemas.microsoft.com/office/drawing/2014/main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="" xmlns:a16="http://schemas.microsoft.com/office/drawing/2014/main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="" xmlns:a16="http://schemas.microsoft.com/office/drawing/2014/main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="" xmlns:a16="http://schemas.microsoft.com/office/drawing/2014/main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="" xmlns:a16="http://schemas.microsoft.com/office/drawing/2014/main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="" xmlns:a16="http://schemas.microsoft.com/office/drawing/2014/main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="" xmlns:a16="http://schemas.microsoft.com/office/drawing/2014/main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="" xmlns:a16="http://schemas.microsoft.com/office/drawing/2014/main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="" xmlns:a16="http://schemas.microsoft.com/office/drawing/2014/main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="" xmlns:a16="http://schemas.microsoft.com/office/drawing/2014/main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="" xmlns:a16="http://schemas.microsoft.com/office/drawing/2014/main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="" xmlns:a16="http://schemas.microsoft.com/office/drawing/2014/main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="" xmlns:a16="http://schemas.microsoft.com/office/drawing/2014/main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="" xmlns:a16="http://schemas.microsoft.com/office/drawing/2014/main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="" xmlns:a16="http://schemas.microsoft.com/office/drawing/2014/main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="" xmlns:a16="http://schemas.microsoft.com/office/drawing/2014/main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="" xmlns:a16="http://schemas.microsoft.com/office/drawing/2014/main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="" xmlns:a16="http://schemas.microsoft.com/office/drawing/2014/main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="" xmlns:a16="http://schemas.microsoft.com/office/drawing/2014/main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="" xmlns:a16="http://schemas.microsoft.com/office/drawing/2014/main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="" xmlns:a16="http://schemas.microsoft.com/office/drawing/2014/main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="" xmlns:a16="http://schemas.microsoft.com/office/drawing/2014/main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="" xmlns:a16="http://schemas.microsoft.com/office/drawing/2014/main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="" xmlns:a16="http://schemas.microsoft.com/office/drawing/2014/main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="" xmlns:a16="http://schemas.microsoft.com/office/drawing/2014/main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="" xmlns:a16="http://schemas.microsoft.com/office/drawing/2014/main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="" xmlns:a16="http://schemas.microsoft.com/office/drawing/2014/main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="" xmlns:a16="http://schemas.microsoft.com/office/drawing/2014/main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="" xmlns:a16="http://schemas.microsoft.com/office/drawing/2014/main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="" xmlns:a16="http://schemas.microsoft.com/office/drawing/2014/main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="" xmlns:a16="http://schemas.microsoft.com/office/drawing/2014/main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="" xmlns:a16="http://schemas.microsoft.com/office/drawing/2014/main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="" xmlns:a16="http://schemas.microsoft.com/office/drawing/2014/main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="" xmlns:a16="http://schemas.microsoft.com/office/drawing/2014/main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="" xmlns:a16="http://schemas.microsoft.com/office/drawing/2014/main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="" xmlns:a16="http://schemas.microsoft.com/office/drawing/2014/main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="" xmlns:a16="http://schemas.microsoft.com/office/drawing/2014/main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="" xmlns:a16="http://schemas.microsoft.com/office/drawing/2014/main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="" xmlns:a16="http://schemas.microsoft.com/office/drawing/2014/main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="" xmlns:a16="http://schemas.microsoft.com/office/drawing/2014/main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="" xmlns:a16="http://schemas.microsoft.com/office/drawing/2014/main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="" xmlns:a16="http://schemas.microsoft.com/office/drawing/2014/main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="" xmlns:a16="http://schemas.microsoft.com/office/drawing/2014/main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="" xmlns:a16="http://schemas.microsoft.com/office/drawing/2014/main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="" xmlns:a16="http://schemas.microsoft.com/office/drawing/2014/main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="" xmlns:a16="http://schemas.microsoft.com/office/drawing/2014/main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="" xmlns:a16="http://schemas.microsoft.com/office/drawing/2014/main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="" xmlns:a16="http://schemas.microsoft.com/office/drawing/2014/main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="" xmlns:a16="http://schemas.microsoft.com/office/drawing/2014/main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="" xmlns:a16="http://schemas.microsoft.com/office/drawing/2014/main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="" xmlns:a16="http://schemas.microsoft.com/office/drawing/2014/main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="" xmlns:a16="http://schemas.microsoft.com/office/drawing/2014/main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="" xmlns:a16="http://schemas.microsoft.com/office/drawing/2014/main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="" xmlns:a16="http://schemas.microsoft.com/office/drawing/2014/main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="" xmlns:a16="http://schemas.microsoft.com/office/drawing/2014/main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="" xmlns:a16="http://schemas.microsoft.com/office/drawing/2014/main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="" xmlns:a16="http://schemas.microsoft.com/office/drawing/2014/main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="" xmlns:a16="http://schemas.microsoft.com/office/drawing/2014/main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="" xmlns:a16="http://schemas.microsoft.com/office/drawing/2014/main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="" xmlns:a16="http://schemas.microsoft.com/office/drawing/2014/main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="" xmlns:a16="http://schemas.microsoft.com/office/drawing/2014/main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="" xmlns:a16="http://schemas.microsoft.com/office/drawing/2014/main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="" xmlns:a16="http://schemas.microsoft.com/office/drawing/2014/main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="" xmlns:a16="http://schemas.microsoft.com/office/drawing/2014/main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="" xmlns:a16="http://schemas.microsoft.com/office/drawing/2014/main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="" xmlns:a16="http://schemas.microsoft.com/office/drawing/2014/main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="" xmlns:a16="http://schemas.microsoft.com/office/drawing/2014/main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="" xmlns:a16="http://schemas.microsoft.com/office/drawing/2014/main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="" xmlns:a16="http://schemas.microsoft.com/office/drawing/2014/main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="" xmlns:a16="http://schemas.microsoft.com/office/drawing/2014/main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="" xmlns:a16="http://schemas.microsoft.com/office/drawing/2014/main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="" xmlns:a16="http://schemas.microsoft.com/office/drawing/2014/main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="" xmlns:a16="http://schemas.microsoft.com/office/drawing/2014/main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="" xmlns:a16="http://schemas.microsoft.com/office/drawing/2014/main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="" xmlns:a16="http://schemas.microsoft.com/office/drawing/2014/main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="" xmlns:a16="http://schemas.microsoft.com/office/drawing/2014/main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="" xmlns:a16="http://schemas.microsoft.com/office/drawing/2014/main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="" xmlns:a16="http://schemas.microsoft.com/office/drawing/2014/main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="" xmlns:a16="http://schemas.microsoft.com/office/drawing/2014/main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="" xmlns:a16="http://schemas.microsoft.com/office/drawing/2014/main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="" xmlns:a16="http://schemas.microsoft.com/office/drawing/2014/main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="" xmlns:a16="http://schemas.microsoft.com/office/drawing/2014/main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="" xmlns:a16="http://schemas.microsoft.com/office/drawing/2014/main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="" xmlns:a16="http://schemas.microsoft.com/office/drawing/2014/main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="" xmlns:a16="http://schemas.microsoft.com/office/drawing/2014/main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="" xmlns:a16="http://schemas.microsoft.com/office/drawing/2014/main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="" xmlns:a16="http://schemas.microsoft.com/office/drawing/2014/main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="" xmlns:a16="http://schemas.microsoft.com/office/drawing/2014/main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=""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=""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=""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17" name="Espace réservé du numéro de diapositive 516">
            <a:extLst>
              <a:ext uri="{FF2B5EF4-FFF2-40B4-BE49-F238E27FC236}">
                <a16:creationId xmlns="" xmlns:a16="http://schemas.microsoft.com/office/drawing/2014/main" id="{D493D9E0-D7BE-4D71-A32F-50FDBE8A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6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1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="" xmlns:a16="http://schemas.microsoft.com/office/drawing/2014/main" id="{AEFD991A-ABBA-4F4C-98CF-1084947DFB28}"/>
              </a:ext>
            </a:extLst>
          </p:cNvPr>
          <p:cNvSpPr/>
          <p:nvPr userDrawn="1"/>
        </p:nvSpPr>
        <p:spPr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="" xmlns:a16="http://schemas.microsoft.com/office/drawing/2014/main" id="{864821C3-7BAD-4585-9F8D-C119AC850133}"/>
              </a:ext>
            </a:extLst>
          </p:cNvPr>
          <p:cNvSpPr/>
          <p:nvPr userDrawn="1"/>
        </p:nvSpPr>
        <p:spPr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DA8CA9DB-B794-428D-9ECF-D4872FBA5C4C}"/>
              </a:ext>
            </a:extLst>
          </p:cNvPr>
          <p:cNvGrpSpPr/>
          <p:nvPr userDrawn="1"/>
        </p:nvGrpSpPr>
        <p:grpSpPr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="" xmlns:a16="http://schemas.microsoft.com/office/drawing/2014/main" id="{81E41836-E956-4188-9AAC-A83AE8900453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6217F1CC-5E84-40FC-88E7-C42A2398F84B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B80A1B59-7F4C-4E95-8CB7-0AACC6C05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8728A690-34B9-4DFF-8734-9F6EBD35EBC5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2927191B-5C8D-4149-8DBA-718546C29906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375566C6-9E02-4DD8-8C3B-267A6C61A667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1A3C2C2D-7CBE-4F9B-8B8B-959B1D778E3E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8EB673A3-36B5-4724-AE91-A9B8454C1396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F8EEA06C-B620-4C52-ACA9-B6AC8852992A}"/>
                </a:ext>
              </a:extLst>
            </p:cNvPr>
            <p:cNvSpPr/>
            <p:nvPr/>
          </p:nvSpPr>
          <p:spPr>
            <a:xfrm rot="8716295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84C08685-C991-44FD-898B-8BF95960C6B9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75F06F9A-B5F6-494A-BA46-78E41263CC81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CE3913D0-3ECC-49C2-BFCE-2E22945EB24B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ACF63173-E092-4F8A-A29A-250C09066948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7EFA26CA-A39B-4E8B-847D-F85F8518030F}"/>
                </a:ext>
              </a:extLst>
            </p:cNvPr>
            <p:cNvSpPr/>
            <p:nvPr/>
          </p:nvSpPr>
          <p:spPr>
            <a:xfrm rot="7484129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54CB42FE-32B8-4C2C-A4AB-C4F8B84705EC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B97467BE-761E-4E11-AD12-792548131E9F}"/>
                </a:ext>
              </a:extLst>
            </p:cNvPr>
            <p:cNvSpPr/>
            <p:nvPr/>
          </p:nvSpPr>
          <p:spPr>
            <a:xfrm rot="8716295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8C358B06-CFB8-4D7E-B58B-64076A590B10}"/>
                </a:ext>
              </a:extLst>
            </p:cNvPr>
            <p:cNvSpPr/>
            <p:nvPr/>
          </p:nvSpPr>
          <p:spPr>
            <a:xfrm rot="8716295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55465226-9705-450D-9333-C6F18EA9DA5B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14393A34-234C-4F82-B937-651BE2C2EB2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C8A075BE-A4F2-4F84-B522-C6E43EFD2240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56AB483C-9DB6-4B2C-B13B-6356C19C1FBB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AFF52EFA-F302-42BC-851E-3ECAD5E2BCCE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DD8C6387-B92F-4AE3-84AA-9699909C3151}"/>
                </a:ext>
              </a:extLst>
            </p:cNvPr>
            <p:cNvSpPr/>
            <p:nvPr/>
          </p:nvSpPr>
          <p:spPr>
            <a:xfrm rot="8716295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7D76A85F-9EC7-4610-8B93-DADD647681CA}"/>
                </a:ext>
              </a:extLst>
            </p:cNvPr>
            <p:cNvSpPr/>
            <p:nvPr/>
          </p:nvSpPr>
          <p:spPr>
            <a:xfrm rot="8716295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1D9CF1AF-A09A-459A-A4AB-D88D1905EA6F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33B04AAC-330F-42F9-9C1F-3BB73DEAD114}"/>
                </a:ext>
              </a:extLst>
            </p:cNvPr>
            <p:cNvSpPr/>
            <p:nvPr/>
          </p:nvSpPr>
          <p:spPr>
            <a:xfrm rot="8716295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24E0BB53-945A-402E-838B-93267E59D513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6C251D8C-A5D9-4ECA-AD3B-1A05AB92D036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8B96FE87-2D5C-4688-844D-4E74C72A4B6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582D3CFC-4736-4E25-B369-A4CE70A870B5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005E4ED8-B75C-4EF1-8BE9-2F684ADC8702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AFABF28F-6E8A-4957-B94B-921C1E69A440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A9A47BF0-B3E6-4CA8-B1F1-FEC766FA52E5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E9996FB1-6163-4708-89D3-37E7BECE1764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A1CE2F3B-6619-4775-85F0-1C1F8C974630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8284C668-CF6A-429F-A20E-B2542F51FB46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AA01786E-CED8-47C1-98FC-809C875C8CD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2425A90E-FE44-45AD-B145-151A84FF9C22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C0E93116-88EE-4D50-8215-854EE6AEF62E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97447593-0A4C-444A-8AD1-F14699136B1C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E8FA1E58-23E1-4418-9B7C-2F5C67C32BDC}"/>
                </a:ext>
              </a:extLst>
            </p:cNvPr>
            <p:cNvSpPr/>
            <p:nvPr/>
          </p:nvSpPr>
          <p:spPr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18E16AF5-15DE-4CED-B67B-CF099D4DD885}"/>
                </a:ext>
              </a:extLst>
            </p:cNvPr>
            <p:cNvSpPr/>
            <p:nvPr/>
          </p:nvSpPr>
          <p:spPr>
            <a:xfrm rot="8716295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EE7EA580-766E-4570-A7DD-55A7181E9140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89C54D82-6DB7-45E9-8646-AF058AAE6AFE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350EA871-183D-437B-B28B-EF893E9A4930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7625BF35-EB3E-4083-8310-66A6ABEEBE81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4A278F8F-FAFA-4D7A-877C-29D91BF541D4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="" xmlns:a16="http://schemas.microsoft.com/office/drawing/2014/main" id="{DB2610A3-31CF-45EF-B184-4657FD23CA44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="" xmlns:a16="http://schemas.microsoft.com/office/drawing/2014/main" id="{2721DD24-E32D-474A-8AE8-CB1F5FEA63CC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="" xmlns:a16="http://schemas.microsoft.com/office/drawing/2014/main" id="{271ACC1B-5BC1-4C90-8744-187E477874EA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="" xmlns:a16="http://schemas.microsoft.com/office/drawing/2014/main" id="{09A9FE1D-6CB8-4187-8C52-59F1BA866B08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="" xmlns:a16="http://schemas.microsoft.com/office/drawing/2014/main" id="{536CBB26-493E-4AF3-B817-10984C95D957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="" xmlns:a16="http://schemas.microsoft.com/office/drawing/2014/main" id="{945CA62F-9E79-459F-9A9E-98D352B7F4F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="" xmlns:a16="http://schemas.microsoft.com/office/drawing/2014/main" id="{369C3DB8-F103-4448-B156-2B184240310A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="" xmlns:a16="http://schemas.microsoft.com/office/drawing/2014/main" id="{18E1EF68-3C34-4AED-A042-F974F305FFA4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="" xmlns:a16="http://schemas.microsoft.com/office/drawing/2014/main" id="{E6940BAB-7063-447D-9788-7A9EFB3FD540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="" xmlns:a16="http://schemas.microsoft.com/office/drawing/2014/main" id="{ACE5BF6F-DB4B-42E3-B1BA-145CDB9C3DF9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="" xmlns:a16="http://schemas.microsoft.com/office/drawing/2014/main" id="{652E743A-00B8-433E-B55D-34BA48EAC5C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="" xmlns:a16="http://schemas.microsoft.com/office/drawing/2014/main" id="{BACD1396-4989-4CCD-AB4F-6277B1FA025D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="" xmlns:a16="http://schemas.microsoft.com/office/drawing/2014/main" id="{F1575DA2-DE7C-4BAF-AFB3-D8ACAD3FE8BB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="" xmlns:a16="http://schemas.microsoft.com/office/drawing/2014/main" id="{3D5C7C03-0DD7-4CE0-B323-2DBC8A33D724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="" xmlns:a16="http://schemas.microsoft.com/office/drawing/2014/main" id="{2A0940B5-3257-4C64-A206-488AFE286994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="" xmlns:a16="http://schemas.microsoft.com/office/drawing/2014/main" id="{3166A607-68F9-4F3F-A5ED-4FA937BEECD1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="" xmlns:a16="http://schemas.microsoft.com/office/drawing/2014/main" id="{E3E45D07-7F2E-45AC-8607-5306F45B7B5E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="" xmlns:a16="http://schemas.microsoft.com/office/drawing/2014/main" id="{F61F2692-40B7-4A40-AE32-B2180297905C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="" xmlns:a16="http://schemas.microsoft.com/office/drawing/2014/main" id="{8D510AFD-E0B6-4C04-A231-06F0DA5461FE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="" xmlns:a16="http://schemas.microsoft.com/office/drawing/2014/main" id="{6B88DB4B-6413-485F-AD39-EF4AC1850A75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="" xmlns:a16="http://schemas.microsoft.com/office/drawing/2014/main" id="{985A4035-A707-4F38-A0C9-2533BF637BC9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="" xmlns:a16="http://schemas.microsoft.com/office/drawing/2014/main" id="{F8A46B91-F44C-4F7E-94A8-64349465DA46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="" xmlns:a16="http://schemas.microsoft.com/office/drawing/2014/main" id="{D98B2AD3-F200-4E21-B245-12CF6B31E044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="" xmlns:a16="http://schemas.microsoft.com/office/drawing/2014/main" id="{31F62124-299F-4960-8825-F200F77E89B1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="" xmlns:a16="http://schemas.microsoft.com/office/drawing/2014/main" id="{EE39F313-B670-444A-981C-E127C24D857F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="" xmlns:a16="http://schemas.microsoft.com/office/drawing/2014/main" id="{9BFFA7AA-3FAD-4A4D-BF99-76B00FB2C288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="" xmlns:a16="http://schemas.microsoft.com/office/drawing/2014/main" id="{1433DBAF-4AFA-4A86-A99F-428DB317C17F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="" xmlns:a16="http://schemas.microsoft.com/office/drawing/2014/main" id="{AF029D07-5D40-4341-9548-A67032BB1C7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="" xmlns:a16="http://schemas.microsoft.com/office/drawing/2014/main" id="{2932702E-E8E3-46BA-A87E-0ED0BC303BF9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="" xmlns:a16="http://schemas.microsoft.com/office/drawing/2014/main" id="{69A563A2-99F0-4626-A5AF-E9AD22DC8484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="" xmlns:a16="http://schemas.microsoft.com/office/drawing/2014/main" id="{B18A375D-EEA2-4D9B-96D1-D4924AE08EC7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="" xmlns:a16="http://schemas.microsoft.com/office/drawing/2014/main" id="{7717CD41-705F-4F28-B88E-73D27DF645C8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="" xmlns:a16="http://schemas.microsoft.com/office/drawing/2014/main" id="{285D68BE-9E3D-4F4C-AC96-578345571AC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="" xmlns:a16="http://schemas.microsoft.com/office/drawing/2014/main" id="{83EDC7AF-2352-4CD0-B767-0567B99FAEC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="" xmlns:a16="http://schemas.microsoft.com/office/drawing/2014/main" id="{E853F8BE-90D5-4EB8-BCC9-E92102CA6DFE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="" xmlns:a16="http://schemas.microsoft.com/office/drawing/2014/main" id="{42758375-22F2-40F5-8D40-436514F398B4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="" xmlns:a16="http://schemas.microsoft.com/office/drawing/2014/main" id="{39402522-16DA-4E11-927D-0744A887E931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="" xmlns:a16="http://schemas.microsoft.com/office/drawing/2014/main" id="{BA0CCCD1-A43A-4EDA-9AE2-2B760A750CB8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="" xmlns:a16="http://schemas.microsoft.com/office/drawing/2014/main" id="{B00F8218-3F51-4CFB-9D4D-4142207B94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="" xmlns:a16="http://schemas.microsoft.com/office/drawing/2014/main" id="{59A33452-85A5-44B9-85E4-34DB64857691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="" xmlns:a16="http://schemas.microsoft.com/office/drawing/2014/main" id="{6EB29E53-18CD-42F3-9B37-2ECC6883F84C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="" xmlns:a16="http://schemas.microsoft.com/office/drawing/2014/main" id="{5DEA4AC8-B4A8-4210-932F-E61308CFB12D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="" xmlns:a16="http://schemas.microsoft.com/office/drawing/2014/main" id="{B218914A-7EA1-40E4-B44A-2A3DBC972AF7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="" xmlns:a16="http://schemas.microsoft.com/office/drawing/2014/main" id="{B6F2924E-906C-4ED1-BF2D-C834372E14E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="" xmlns:a16="http://schemas.microsoft.com/office/drawing/2014/main" id="{0D75C9D9-5C3D-47E0-90AD-938F1B8E2F44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="" xmlns:a16="http://schemas.microsoft.com/office/drawing/2014/main" id="{FB753F16-18A9-4EF7-8A5C-AFE5FF2AAE20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="" xmlns:a16="http://schemas.microsoft.com/office/drawing/2014/main" id="{3BF96335-BBEB-4DB5-9C46-1C3097EF0D59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="" xmlns:a16="http://schemas.microsoft.com/office/drawing/2014/main" id="{5E31C792-E11F-4ADA-B2CB-57C48077CBA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="" xmlns:a16="http://schemas.microsoft.com/office/drawing/2014/main" id="{94FED6A4-8569-4EA9-A306-CB876E36FB03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="" xmlns:a16="http://schemas.microsoft.com/office/drawing/2014/main" id="{980A1AA3-B52B-4C80-9AC4-D47CC78A5A3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="" xmlns:a16="http://schemas.microsoft.com/office/drawing/2014/main" id="{C66003E5-2553-46E6-8D65-9CD33FAF8398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="" xmlns:a16="http://schemas.microsoft.com/office/drawing/2014/main" id="{A5156F8D-1CAA-4650-BC6D-5AD5CAA0A30F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="" xmlns:a16="http://schemas.microsoft.com/office/drawing/2014/main" id="{7A0FA012-A668-45E7-9A04-80DC4066A5EA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="" xmlns:a16="http://schemas.microsoft.com/office/drawing/2014/main" id="{DE4CA035-6173-48AD-BD1D-D7ED5F77A322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="" xmlns:a16="http://schemas.microsoft.com/office/drawing/2014/main" id="{40E22C8F-9A2F-4D96-8E60-B4FAE9625F7E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="" xmlns:a16="http://schemas.microsoft.com/office/drawing/2014/main" id="{0FB9706E-9855-492B-8609-A2F256591A28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="" xmlns:a16="http://schemas.microsoft.com/office/drawing/2014/main" id="{ADF55B74-AC60-4155-92FA-4565710C9BFA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="" xmlns:a16="http://schemas.microsoft.com/office/drawing/2014/main" id="{DDFE2301-223D-4F62-87C3-BBD61CFA4AE0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="" xmlns:a16="http://schemas.microsoft.com/office/drawing/2014/main" id="{3377FDF7-2BED-4403-9821-41A8059D732F}"/>
                </a:ext>
              </a:extLst>
            </p:cNvPr>
            <p:cNvSpPr/>
            <p:nvPr/>
          </p:nvSpPr>
          <p:spPr>
            <a:xfrm rot="8716295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="" xmlns:a16="http://schemas.microsoft.com/office/drawing/2014/main" id="{B93DC94C-820F-4572-BF0C-6383E8E9C877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="" xmlns:a16="http://schemas.microsoft.com/office/drawing/2014/main" id="{46905971-2CA6-4786-88F6-6625CD1AC045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="" xmlns:a16="http://schemas.microsoft.com/office/drawing/2014/main" id="{8E2B23B6-FA24-4ECF-865C-D4B85991FB2B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="" xmlns:a16="http://schemas.microsoft.com/office/drawing/2014/main" id="{068C5BF4-ACAC-42CE-AE54-FD21152507C1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="" xmlns:a16="http://schemas.microsoft.com/office/drawing/2014/main" id="{0ACBCA4F-4DCF-49D0-8A3E-C12DE7B45BF0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="" xmlns:a16="http://schemas.microsoft.com/office/drawing/2014/main" id="{CF5DC784-7D69-46EA-A75B-D2ED877AA625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="" xmlns:a16="http://schemas.microsoft.com/office/drawing/2014/main" id="{283C5FE9-EF8F-4940-9D13-7BC399536967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="" xmlns:a16="http://schemas.microsoft.com/office/drawing/2014/main" id="{0B28DAC7-E1B5-4397-8312-3939C6181805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="" xmlns:a16="http://schemas.microsoft.com/office/drawing/2014/main" id="{9B5900D5-EF58-45B1-849A-84D4EFAA76C9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="" xmlns:a16="http://schemas.microsoft.com/office/drawing/2014/main" id="{31771F28-8680-4E6C-A8C1-BC66F7BF0BA9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="" xmlns:a16="http://schemas.microsoft.com/office/drawing/2014/main" id="{AC2CE701-4BE3-4F79-917E-19B3C750B982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="" xmlns:a16="http://schemas.microsoft.com/office/drawing/2014/main" id="{F4F0C1BC-FBE5-45A4-A80E-BAB3E52DE367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="" xmlns:a16="http://schemas.microsoft.com/office/drawing/2014/main" id="{DD7E27D6-EDC4-4410-A8FD-B0AB28C9E1C2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="" xmlns:a16="http://schemas.microsoft.com/office/drawing/2014/main" id="{9053D84D-7FDB-4998-A81C-E5ABAA6EDE5E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="" xmlns:a16="http://schemas.microsoft.com/office/drawing/2014/main" id="{87AB580E-8F4B-47CD-9028-D46526078CE4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="" xmlns:a16="http://schemas.microsoft.com/office/drawing/2014/main" id="{E19792CF-DDD1-4F4B-9682-435BC6CB8DED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="" xmlns:a16="http://schemas.microsoft.com/office/drawing/2014/main" id="{BD0B65CA-A3C5-4B2A-8016-3FA0B6B241F4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="" xmlns:a16="http://schemas.microsoft.com/office/drawing/2014/main" id="{A401047D-B75D-4F40-878E-D1BF52EA2F0E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="" xmlns:a16="http://schemas.microsoft.com/office/drawing/2014/main" id="{0A764231-DFA5-45AC-9649-96FE00947629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="" xmlns:a16="http://schemas.microsoft.com/office/drawing/2014/main" id="{08367284-C420-422D-A59E-EC2B0D5CAF81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="" xmlns:a16="http://schemas.microsoft.com/office/drawing/2014/main" id="{6E0CAE80-C507-4A7F-B64E-2B2322B07A4F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="" xmlns:a16="http://schemas.microsoft.com/office/drawing/2014/main" id="{4935918E-F29D-4E02-AE1D-44610A8EABE6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="" xmlns:a16="http://schemas.microsoft.com/office/drawing/2014/main" id="{0186616C-3255-4138-99FF-17ACDEE1242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="" xmlns:a16="http://schemas.microsoft.com/office/drawing/2014/main" id="{00B7B22E-16FD-44D5-9219-31608DDFCC39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="" xmlns:a16="http://schemas.microsoft.com/office/drawing/2014/main" id="{A6953B6D-6364-4054-88C6-74B273B65431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="" xmlns:a16="http://schemas.microsoft.com/office/drawing/2014/main" id="{41AD4D21-E927-44C5-8A83-B759FDFF6D06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="" xmlns:a16="http://schemas.microsoft.com/office/drawing/2014/main" id="{B82C4F59-A689-41F2-8DD0-9745004AE675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="" xmlns:a16="http://schemas.microsoft.com/office/drawing/2014/main" id="{FA2478B0-E5E2-4F32-8061-87C7FA11FBE0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="" xmlns:a16="http://schemas.microsoft.com/office/drawing/2014/main" id="{949053A5-7216-4B32-8AE1-A37ED2B2705A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="" xmlns:a16="http://schemas.microsoft.com/office/drawing/2014/main" id="{028B569C-B0FE-4A67-B111-B99F3950BB2A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="" xmlns:a16="http://schemas.microsoft.com/office/drawing/2014/main" id="{DDDAF86D-35C8-42A2-A70C-525D2D5475FD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="" xmlns:a16="http://schemas.microsoft.com/office/drawing/2014/main" id="{0456C75C-046A-4449-8D19-7B887B7670B6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="" xmlns:a16="http://schemas.microsoft.com/office/drawing/2014/main" id="{9071FCAB-0728-4659-9A50-F1E4D3A34FCA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="" xmlns:a16="http://schemas.microsoft.com/office/drawing/2014/main" id="{74F9CC45-BF7F-4E25-8F71-1BD6DA2F0E29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="" xmlns:a16="http://schemas.microsoft.com/office/drawing/2014/main" id="{9BA7D72C-89C5-4ADB-A9D6-05B170E731F6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="" xmlns:a16="http://schemas.microsoft.com/office/drawing/2014/main" id="{049A796E-46A8-44F5-A685-EFE861D38A62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="" xmlns:a16="http://schemas.microsoft.com/office/drawing/2014/main" id="{5C3088F6-9CC3-48D3-A8B8-D590346DDC75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="" xmlns:a16="http://schemas.microsoft.com/office/drawing/2014/main" id="{45A3690F-0557-4DB0-94E4-7427021CEC86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="" xmlns:a16="http://schemas.microsoft.com/office/drawing/2014/main" id="{1C3938EF-FACF-4118-88DE-3CA52114B602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="" xmlns:a16="http://schemas.microsoft.com/office/drawing/2014/main" id="{DFC0458A-EB47-48D9-8C11-B6676E2C5CAE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="" xmlns:a16="http://schemas.microsoft.com/office/drawing/2014/main" id="{51206894-A2FA-4091-8709-9038ECFC9F62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="" xmlns:a16="http://schemas.microsoft.com/office/drawing/2014/main" id="{75F36939-0C1D-4F35-A6F3-978C7845A7FE}"/>
                </a:ext>
              </a:extLst>
            </p:cNvPr>
            <p:cNvSpPr/>
            <p:nvPr/>
          </p:nvSpPr>
          <p:spPr>
            <a:xfrm rot="8716295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="" xmlns:a16="http://schemas.microsoft.com/office/drawing/2014/main" id="{BD296649-E6F7-43B4-A921-2D9F25E09891}"/>
                </a:ext>
              </a:extLst>
            </p:cNvPr>
            <p:cNvSpPr/>
            <p:nvPr/>
          </p:nvSpPr>
          <p:spPr>
            <a:xfrm rot="8716295">
              <a:off x="2079218" y="1576016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="" xmlns:a16="http://schemas.microsoft.com/office/drawing/2014/main" id="{6CA34F6D-826D-4D6C-B9D3-13816F14A2D6}"/>
                </a:ext>
              </a:extLst>
            </p:cNvPr>
            <p:cNvSpPr/>
            <p:nvPr/>
          </p:nvSpPr>
          <p:spPr>
            <a:xfrm rot="8716295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="" xmlns:a16="http://schemas.microsoft.com/office/drawing/2014/main" id="{1B5AAC38-2C08-40E5-95BE-5338A8CAC41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="" xmlns:a16="http://schemas.microsoft.com/office/drawing/2014/main" id="{A4125EC0-3011-4C53-83B6-DD287160F4E7}"/>
                </a:ext>
              </a:extLst>
            </p:cNvPr>
            <p:cNvSpPr/>
            <p:nvPr/>
          </p:nvSpPr>
          <p:spPr>
            <a:xfrm rot="8716295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="" xmlns:a16="http://schemas.microsoft.com/office/drawing/2014/main" id="{FF9B0781-A82C-47AF-AC1C-21015974FDE2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="" xmlns:a16="http://schemas.microsoft.com/office/drawing/2014/main" id="{E647964A-EFA4-4875-8CBA-E79FD37F80FD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="" xmlns:a16="http://schemas.microsoft.com/office/drawing/2014/main" id="{92A84223-E9E1-4AA2-A477-395EEFC832F2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="" xmlns:a16="http://schemas.microsoft.com/office/drawing/2014/main" id="{25B16338-FDD7-4AA6-9D09-5C2DE296D9CE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="" xmlns:a16="http://schemas.microsoft.com/office/drawing/2014/main" id="{FD37B6C0-63BE-47FD-9D48-08E0F916E511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="" xmlns:a16="http://schemas.microsoft.com/office/drawing/2014/main" id="{93F06371-0361-4141-BEE3-CC9849B020E6}"/>
                </a:ext>
              </a:extLst>
            </p:cNvPr>
            <p:cNvSpPr/>
            <p:nvPr/>
          </p:nvSpPr>
          <p:spPr>
            <a:xfrm rot="8716295">
              <a:off x="2367873" y="489398"/>
              <a:ext cx="81526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="" xmlns:a16="http://schemas.microsoft.com/office/drawing/2014/main" id="{5196C23A-E9EE-4BB5-B0E6-FCA193386C5B}"/>
                </a:ext>
              </a:extLst>
            </p:cNvPr>
            <p:cNvSpPr/>
            <p:nvPr/>
          </p:nvSpPr>
          <p:spPr>
            <a:xfrm rot="8716295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="" xmlns:a16="http://schemas.microsoft.com/office/drawing/2014/main" id="{AF8BB132-EA68-41A8-B3E5-2FCCBDEB7D5A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="" xmlns:a16="http://schemas.microsoft.com/office/drawing/2014/main" id="{0C891817-7BA1-4E19-A5B6-7030FDA5B7F1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="" xmlns:a16="http://schemas.microsoft.com/office/drawing/2014/main" id="{4406013B-1E43-4380-98C9-594C282D12B3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="" xmlns:a16="http://schemas.microsoft.com/office/drawing/2014/main" id="{697ACF89-8E3E-4CA4-96AD-ED3067ABB920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="" xmlns:a16="http://schemas.microsoft.com/office/drawing/2014/main" id="{914F8714-5CD4-41D2-92D2-73A622448BB2}"/>
                </a:ext>
              </a:extLst>
            </p:cNvPr>
            <p:cNvSpPr/>
            <p:nvPr/>
          </p:nvSpPr>
          <p:spPr>
            <a:xfrm rot="7484129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72" name="Graphique 171">
            <a:extLst>
              <a:ext uri="{FF2B5EF4-FFF2-40B4-BE49-F238E27FC236}">
                <a16:creationId xmlns="" xmlns:a16="http://schemas.microsoft.com/office/drawing/2014/main" id="{EEB7B645-2A8D-4396-ACBA-9D90A7476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9935" y="2052251"/>
            <a:ext cx="3474258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ures / 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="" xmlns:a16="http://schemas.microsoft.com/office/drawing/2014/main" id="{66D8F75D-5A38-42AF-8BDE-EAA8F1986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1" name="Espace réservé pour une image  520">
            <a:extLst>
              <a:ext uri="{FF2B5EF4-FFF2-40B4-BE49-F238E27FC236}">
                <a16:creationId xmlns="" xmlns:a16="http://schemas.microsoft.com/office/drawing/2014/main" id="{B8DAB854-64EB-4DD7-A364-5485ED453A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=""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=""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=""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29405B57-1CDE-4EE7-A0BA-30138514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49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Réseaux sociaux - Fond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hlinkClick r:id="rId2"/>
            <a:extLst>
              <a:ext uri="{FF2B5EF4-FFF2-40B4-BE49-F238E27FC236}">
                <a16:creationId xmlns="" xmlns:a16="http://schemas.microsoft.com/office/drawing/2014/main" id="{35F4AE06-723F-4907-A0C1-25C2A55668EF}"/>
              </a:ext>
            </a:extLst>
          </p:cNvPr>
          <p:cNvSpPr/>
          <p:nvPr userDrawn="1"/>
        </p:nvSpPr>
        <p:spPr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25" name="Graphique 124">
            <a:hlinkClick r:id="rId2"/>
            <a:extLst>
              <a:ext uri="{FF2B5EF4-FFF2-40B4-BE49-F238E27FC236}">
                <a16:creationId xmlns="" xmlns:a16="http://schemas.microsoft.com/office/drawing/2014/main" id="{C6FD32D5-7851-419E-B042-2C17E6452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126" name="Graphique 125">
            <a:hlinkClick r:id="rId5"/>
            <a:extLst>
              <a:ext uri="{FF2B5EF4-FFF2-40B4-BE49-F238E27FC236}">
                <a16:creationId xmlns="" xmlns:a16="http://schemas.microsoft.com/office/drawing/2014/main" id="{AC4BA783-078F-4C6E-BE4E-E143E9F63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9497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5"/>
            <a:extLst>
              <a:ext uri="{FF2B5EF4-FFF2-40B4-BE49-F238E27FC236}">
                <a16:creationId xmlns="" xmlns:a16="http://schemas.microsoft.com/office/drawing/2014/main" id="{0DEFADA8-A00E-42F6-AAA8-08025CB38A01}"/>
              </a:ext>
            </a:extLst>
          </p:cNvPr>
          <p:cNvSpPr/>
          <p:nvPr userDrawn="1"/>
        </p:nvSpPr>
        <p:spPr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28" name="Rectangle 127">
            <a:hlinkClick r:id="rId8"/>
            <a:extLst>
              <a:ext uri="{FF2B5EF4-FFF2-40B4-BE49-F238E27FC236}">
                <a16:creationId xmlns="" xmlns:a16="http://schemas.microsoft.com/office/drawing/2014/main" id="{43060483-BA3F-4429-9DB5-CBA75DDBC66C}"/>
              </a:ext>
            </a:extLst>
          </p:cNvPr>
          <p:cNvSpPr/>
          <p:nvPr userDrawn="1"/>
        </p:nvSpPr>
        <p:spPr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universitedebordeaux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29" name="Graphique 128">
            <a:hlinkClick r:id="rId8"/>
            <a:extLst>
              <a:ext uri="{FF2B5EF4-FFF2-40B4-BE49-F238E27FC236}">
                <a16:creationId xmlns="" xmlns:a16="http://schemas.microsoft.com/office/drawing/2014/main" id="{64F997C0-D043-4AC6-968A-B1C30BBB22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736022" y="1735319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11"/>
            <a:extLst>
              <a:ext uri="{FF2B5EF4-FFF2-40B4-BE49-F238E27FC236}">
                <a16:creationId xmlns="" xmlns:a16="http://schemas.microsoft.com/office/drawing/2014/main" id="{83FCBC0C-46CD-4319-932E-4A574B930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4"/>
            <a:extLst>
              <a:ext uri="{FF2B5EF4-FFF2-40B4-BE49-F238E27FC236}">
                <a16:creationId xmlns="" xmlns:a16="http://schemas.microsoft.com/office/drawing/2014/main" id="{1819CD89-E770-4FC4-A88B-BD521AE632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4"/>
            <a:extLst>
              <a:ext uri="{FF2B5EF4-FFF2-40B4-BE49-F238E27FC236}">
                <a16:creationId xmlns="" xmlns:a16="http://schemas.microsoft.com/office/drawing/2014/main" id="{FD3B5232-D5E9-44F0-9C33-33247F54B052}"/>
              </a:ext>
            </a:extLst>
          </p:cNvPr>
          <p:cNvSpPr/>
          <p:nvPr userDrawn="1"/>
        </p:nvSpPr>
        <p:spPr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www.u-bordeaux.fr</a:t>
            </a:r>
          </a:p>
        </p:txBody>
      </p:sp>
      <p:pic>
        <p:nvPicPr>
          <p:cNvPr id="133" name="Graphique 132">
            <a:hlinkClick r:id="rId17"/>
            <a:extLst>
              <a:ext uri="{FF2B5EF4-FFF2-40B4-BE49-F238E27FC236}">
                <a16:creationId xmlns="" xmlns:a16="http://schemas.microsoft.com/office/drawing/2014/main" id="{5E1444FE-01A7-45A1-BCDA-AF5DE386477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060942" y="1735319"/>
            <a:ext cx="360000" cy="360000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="" xmlns:a16="http://schemas.microsoft.com/office/drawing/2014/main" id="{AE8061E4-BB31-415B-8A63-EE72EEB79D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400221" y="1735319"/>
            <a:ext cx="360000" cy="360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C8AD63C4-784A-4776-9B5D-FA8BD25ACF8C}"/>
              </a:ext>
            </a:extLst>
          </p:cNvPr>
          <p:cNvSpPr/>
          <p:nvPr userDrawn="1"/>
        </p:nvSpPr>
        <p:spPr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Appli mobile </a:t>
            </a:r>
            <a:r>
              <a:rPr lang="fr-FR" sz="800" dirty="0" err="1">
                <a:solidFill>
                  <a:schemeClr val="bg1"/>
                </a:solidFill>
              </a:rPr>
              <a:t>U&amp;me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26C582E0-BC44-4452-B431-ACC02FF3B9A7}"/>
              </a:ext>
            </a:extLst>
          </p:cNvPr>
          <p:cNvSpPr/>
          <p:nvPr userDrawn="1"/>
        </p:nvSpPr>
        <p:spPr>
          <a:xfrm>
            <a:off x="5780492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hlinkClick r:id="rId11"/>
            <a:extLst>
              <a:ext uri="{FF2B5EF4-FFF2-40B4-BE49-F238E27FC236}">
                <a16:creationId xmlns="" xmlns:a16="http://schemas.microsoft.com/office/drawing/2014/main" id="{191CC0A6-AEB3-4CFD-B3D3-4BB18C95F655}"/>
              </a:ext>
            </a:extLst>
          </p:cNvPr>
          <p:cNvSpPr/>
          <p:nvPr userDrawn="1"/>
        </p:nvSpPr>
        <p:spPr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universitedebordeaux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39" name="Graphique 138">
            <a:extLst>
              <a:ext uri="{FF2B5EF4-FFF2-40B4-BE49-F238E27FC236}">
                <a16:creationId xmlns="" xmlns:a16="http://schemas.microsoft.com/office/drawing/2014/main" id="{79773E20-FDC7-4245-9634-08A0DCC6FE2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242261" y="3601712"/>
            <a:ext cx="2659479" cy="793651"/>
          </a:xfrm>
          <a:prstGeom prst="rect">
            <a:avLst/>
          </a:prstGeom>
        </p:spPr>
      </p:pic>
      <p:sp>
        <p:nvSpPr>
          <p:cNvPr id="141" name="Espace réservé du texte 140">
            <a:extLst>
              <a:ext uri="{FF2B5EF4-FFF2-40B4-BE49-F238E27FC236}">
                <a16:creationId xmlns="" xmlns:a16="http://schemas.microsoft.com/office/drawing/2014/main" id="{EE880427-05D3-40E0-A2B2-744B3528A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marL="0" lvl="0" algn="ctr" defTabSz="457200"/>
            <a:r>
              <a:rPr lang="fr-FR" dirty="0"/>
              <a:t>Message / remerciement</a:t>
            </a:r>
          </a:p>
        </p:txBody>
      </p:sp>
      <p:sp>
        <p:nvSpPr>
          <p:cNvPr id="144" name="Espace réservé du texte 143">
            <a:extLst>
              <a:ext uri="{FF2B5EF4-FFF2-40B4-BE49-F238E27FC236}">
                <a16:creationId xmlns="" xmlns:a16="http://schemas.microsoft.com/office/drawing/2014/main" id="{C20905A2-6F02-47AA-AF2E-63158D48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grpSp>
        <p:nvGrpSpPr>
          <p:cNvPr id="267" name="Groupe 266">
            <a:extLst>
              <a:ext uri="{FF2B5EF4-FFF2-40B4-BE49-F238E27FC236}">
                <a16:creationId xmlns="" xmlns:a16="http://schemas.microsoft.com/office/drawing/2014/main" id="{5E1891F2-FAFB-45B7-ADB0-B4532A71DEC4}"/>
              </a:ext>
            </a:extLst>
          </p:cNvPr>
          <p:cNvGrpSpPr/>
          <p:nvPr userDrawn="1"/>
        </p:nvGrpSpPr>
        <p:grpSpPr>
          <a:xfrm flipV="1">
            <a:off x="-91485" y="12467"/>
            <a:ext cx="1008300" cy="5190499"/>
            <a:chOff x="-91485" y="-57106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>
              <a:extLst>
                <a:ext uri="{FF2B5EF4-FFF2-40B4-BE49-F238E27FC236}">
                  <a16:creationId xmlns="" xmlns:a16="http://schemas.microsoft.com/office/drawing/2014/main" id="{73F747AB-BDD9-4153-8A0F-81B6FADAE149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="" xmlns:a16="http://schemas.microsoft.com/office/drawing/2014/main" id="{ABB68B3A-64E8-421E-A122-56A45C711E07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="" xmlns:a16="http://schemas.microsoft.com/office/drawing/2014/main" id="{053D4FF2-A9EA-4185-9507-77A0BB17DB0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="" xmlns:a16="http://schemas.microsoft.com/office/drawing/2014/main" id="{79A1F7C8-13AC-4C12-A1FD-013BA48F78A7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="" xmlns:a16="http://schemas.microsoft.com/office/drawing/2014/main" id="{C3E454D8-15B4-4672-8FB0-B86B805165E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="" xmlns:a16="http://schemas.microsoft.com/office/drawing/2014/main" id="{9C05EADF-BE0D-49AA-B420-B1EB4831C5FE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="" xmlns:a16="http://schemas.microsoft.com/office/drawing/2014/main" id="{AB241E56-80DB-4C03-BDCB-013736737321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="" xmlns:a16="http://schemas.microsoft.com/office/drawing/2014/main" id="{E447AC23-F520-414E-AA97-1E8F359564D9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="" xmlns:a16="http://schemas.microsoft.com/office/drawing/2014/main" id="{64C6C88C-FD82-456D-9665-DF0FCE0E4C47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="" xmlns:a16="http://schemas.microsoft.com/office/drawing/2014/main" id="{0A77A193-F583-4928-97AF-E64E8FF6DEAD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="" xmlns:a16="http://schemas.microsoft.com/office/drawing/2014/main" id="{CF3F0AFD-D31B-4029-B3F3-E13BB8216AB9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="" xmlns:a16="http://schemas.microsoft.com/office/drawing/2014/main" id="{4E0EA875-3BAB-4BDB-A5B0-808C38082217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="" xmlns:a16="http://schemas.microsoft.com/office/drawing/2014/main" id="{842C3D6E-95C4-425C-8B38-D0EBD8DBD5E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="" xmlns:a16="http://schemas.microsoft.com/office/drawing/2014/main" id="{A75BA1B9-497A-4874-9158-409D833D072A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="" xmlns:a16="http://schemas.microsoft.com/office/drawing/2014/main" id="{205B75CA-6160-44CB-AE0D-8B52A04FF9B7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="" xmlns:a16="http://schemas.microsoft.com/office/drawing/2014/main" id="{91186326-55D6-4548-B33F-3511BC925FE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="" xmlns:a16="http://schemas.microsoft.com/office/drawing/2014/main" id="{A2ED5F31-FCDD-430A-BE16-9B1EA12A7F4F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="" xmlns:a16="http://schemas.microsoft.com/office/drawing/2014/main" id="{FEC22DEA-F709-420C-A439-1AC57EB7453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="" xmlns:a16="http://schemas.microsoft.com/office/drawing/2014/main" id="{4DA790D9-C5B8-43BC-8AB6-4E888B07FAC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="" xmlns:a16="http://schemas.microsoft.com/office/drawing/2014/main" id="{091E5F9C-73C6-4CAB-93E5-EFA60788C51C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="" xmlns:a16="http://schemas.microsoft.com/office/drawing/2014/main" id="{93F3A654-B74E-499B-8487-8A2B2CC5A0EA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="" xmlns:a16="http://schemas.microsoft.com/office/drawing/2014/main" id="{D0AE4335-4774-4A5C-9D6E-6AA33670DF96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="" xmlns:a16="http://schemas.microsoft.com/office/drawing/2014/main" id="{2305D91E-CF26-4028-92DC-E2D20BB482D6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="" xmlns:a16="http://schemas.microsoft.com/office/drawing/2014/main" id="{DF9C8202-D29B-450E-90FF-E46CAC2E7FA2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="" xmlns:a16="http://schemas.microsoft.com/office/drawing/2014/main" id="{28FFA2F5-C74D-4918-B35E-56FAFD44D7D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="" xmlns:a16="http://schemas.microsoft.com/office/drawing/2014/main" id="{F7F1B592-6665-4DA1-B454-1D5C767BA63B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="" xmlns:a16="http://schemas.microsoft.com/office/drawing/2014/main" id="{33626504-CACB-4364-8AA4-F28F086A7B6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="" xmlns:a16="http://schemas.microsoft.com/office/drawing/2014/main" id="{8B9EE4C0-9C2E-42BB-B294-381EB8F6C5DA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="" xmlns:a16="http://schemas.microsoft.com/office/drawing/2014/main" id="{426417CD-8FE4-43C3-B84F-A51A46F7C7B1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="" xmlns:a16="http://schemas.microsoft.com/office/drawing/2014/main" id="{2194BB82-FA83-4BF9-8EBD-D8D0328F9BDF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="" xmlns:a16="http://schemas.microsoft.com/office/drawing/2014/main" id="{1E2DA60E-6B88-4273-B8B8-20DC571CA2F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="" xmlns:a16="http://schemas.microsoft.com/office/drawing/2014/main" id="{0B53881C-9CFA-4C7A-B7BB-D045B9F708A3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="" xmlns:a16="http://schemas.microsoft.com/office/drawing/2014/main" id="{07B92E1C-0CE7-4A26-8278-C39DA02570AC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="" xmlns:a16="http://schemas.microsoft.com/office/drawing/2014/main" id="{CAE7423C-0BBB-4D40-8F55-D1ED03A3FDDA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="" xmlns:a16="http://schemas.microsoft.com/office/drawing/2014/main" id="{DE7F88C3-F95A-48EB-BC5C-94F46E2332ED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="" xmlns:a16="http://schemas.microsoft.com/office/drawing/2014/main" id="{D55BD2D7-C439-4F43-96D6-CC4EB9C9A2CD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="" xmlns:a16="http://schemas.microsoft.com/office/drawing/2014/main" id="{98520A64-DC7D-4391-9310-C02770ED1A94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="" xmlns:a16="http://schemas.microsoft.com/office/drawing/2014/main" id="{F4D8F56B-62F1-42CF-A7A2-650DB4131292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="" xmlns:a16="http://schemas.microsoft.com/office/drawing/2014/main" id="{0D43E076-CB6A-4FEE-A459-C1DE20E99E2F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="" xmlns:a16="http://schemas.microsoft.com/office/drawing/2014/main" id="{CA2035BC-118E-49FD-BF84-9E105EEC437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="" xmlns:a16="http://schemas.microsoft.com/office/drawing/2014/main" id="{E8F898AD-C8B7-4665-871C-0DD08867FE33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="" xmlns:a16="http://schemas.microsoft.com/office/drawing/2014/main" id="{21447FE1-A29B-45A2-85C9-8C8BA929308B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="" xmlns:a16="http://schemas.microsoft.com/office/drawing/2014/main" id="{DC5CD014-032B-4188-8129-1BA9EDEB5E1C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="" xmlns:a16="http://schemas.microsoft.com/office/drawing/2014/main" id="{4BFA54F9-8E75-4357-98AE-7842173849BD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="" xmlns:a16="http://schemas.microsoft.com/office/drawing/2014/main" id="{D627B6F1-7278-4938-8513-4523BF111D7A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="" xmlns:a16="http://schemas.microsoft.com/office/drawing/2014/main" id="{44A8C608-76B9-49F0-B8EA-9C07C31A92D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="" xmlns:a16="http://schemas.microsoft.com/office/drawing/2014/main" id="{31723CE5-0F31-4468-8030-5F9773A83A08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="" xmlns:a16="http://schemas.microsoft.com/office/drawing/2014/main" id="{0A1A01CF-9944-4EC3-883D-948C509B42CD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="" xmlns:a16="http://schemas.microsoft.com/office/drawing/2014/main" id="{71717ABE-8C5B-4E08-B642-252D74033C89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="" xmlns:a16="http://schemas.microsoft.com/office/drawing/2014/main" id="{57F9E802-91E2-4CB8-8036-748B1071E3AB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="" xmlns:a16="http://schemas.microsoft.com/office/drawing/2014/main" id="{844BD3AC-808C-49B6-9585-45AED27044D8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="" xmlns:a16="http://schemas.microsoft.com/office/drawing/2014/main" id="{6610930E-080F-4669-B332-C11A7EDE2E69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="" xmlns:a16="http://schemas.microsoft.com/office/drawing/2014/main" id="{BB6AE4FF-01F3-4791-9797-82B71A71685F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="" xmlns:a16="http://schemas.microsoft.com/office/drawing/2014/main" id="{B2FBA9B1-476F-454A-86CF-CB8E10185C59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="" xmlns:a16="http://schemas.microsoft.com/office/drawing/2014/main" id="{FC54D21D-2562-49FC-BEBE-B5E2AB5AF4EE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="" xmlns:a16="http://schemas.microsoft.com/office/drawing/2014/main" id="{1800C2CB-54A6-4240-B3ED-11D6043BB03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="" xmlns:a16="http://schemas.microsoft.com/office/drawing/2014/main" id="{3EBD1C82-1557-40AF-96AD-1C870F5CE8D7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="" xmlns:a16="http://schemas.microsoft.com/office/drawing/2014/main" id="{50FA5920-2CA1-4B57-AFE9-708172C7151C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="" xmlns:a16="http://schemas.microsoft.com/office/drawing/2014/main" id="{E3EDD39B-7171-468B-A877-2CE2BD07726B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="" xmlns:a16="http://schemas.microsoft.com/office/drawing/2014/main" id="{23F7EF39-C8FF-4CA7-9DED-AF0E47CA9C7E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="" xmlns:a16="http://schemas.microsoft.com/office/drawing/2014/main" id="{FBC44AA7-6291-474B-9C67-ED7522250EEB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="" xmlns:a16="http://schemas.microsoft.com/office/drawing/2014/main" id="{5EA7A5E2-9C29-45B6-9267-972B0EFC92AD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="" xmlns:a16="http://schemas.microsoft.com/office/drawing/2014/main" id="{29FF2476-3E2D-4E1C-AC58-09A8EA6AE16D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="" xmlns:a16="http://schemas.microsoft.com/office/drawing/2014/main" id="{75F88328-D448-4AA5-9E75-FE8115368C6C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="" xmlns:a16="http://schemas.microsoft.com/office/drawing/2014/main" id="{426E2A9F-197F-4F75-8782-ED9A68D4D6C8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="" xmlns:a16="http://schemas.microsoft.com/office/drawing/2014/main" id="{94DB51E7-8EDB-4900-9675-0F9A6F5C490B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="" xmlns:a16="http://schemas.microsoft.com/office/drawing/2014/main" id="{2E5B2022-399F-4450-9579-1B230876385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="" xmlns:a16="http://schemas.microsoft.com/office/drawing/2014/main" id="{2929CE2C-2256-40A5-A8F3-3829812FC41F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="" xmlns:a16="http://schemas.microsoft.com/office/drawing/2014/main" id="{5B080DE2-EB07-4251-8225-D8F835BCC870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="" xmlns:a16="http://schemas.microsoft.com/office/drawing/2014/main" id="{CE30ADAD-6662-46CB-9F1B-B1109F31D2A1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="" xmlns:a16="http://schemas.microsoft.com/office/drawing/2014/main" id="{E0EC12C4-DE16-425E-A187-948925CA8B78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="" xmlns:a16="http://schemas.microsoft.com/office/drawing/2014/main" id="{0EBB3BF6-5F1A-4179-B16F-FF1F99B6BEAC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="" xmlns:a16="http://schemas.microsoft.com/office/drawing/2014/main" id="{40BD2394-2E6A-43B3-8282-5AF2A68AFB5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="" xmlns:a16="http://schemas.microsoft.com/office/drawing/2014/main" id="{98C4AC75-3010-49F3-9D48-1212A4D988F1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="" xmlns:a16="http://schemas.microsoft.com/office/drawing/2014/main" id="{F44EFD0C-26D8-44AF-B8B7-34925D1881F3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="" xmlns:a16="http://schemas.microsoft.com/office/drawing/2014/main" id="{1A320605-AC28-4E7D-BF63-1E3FD62FB21F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="" xmlns:a16="http://schemas.microsoft.com/office/drawing/2014/main" id="{79B4D19B-E848-47AB-BAFE-59EBF555A6F5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="" xmlns:a16="http://schemas.microsoft.com/office/drawing/2014/main" id="{0496B299-828A-4BBC-966F-5FA47083E3CE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="" xmlns:a16="http://schemas.microsoft.com/office/drawing/2014/main" id="{47AF6C7D-4B3B-4997-9D6C-9505A068BCE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="" xmlns:a16="http://schemas.microsoft.com/office/drawing/2014/main" id="{6A925E12-2BFF-4625-A0A6-B147409EE83D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="" xmlns:a16="http://schemas.microsoft.com/office/drawing/2014/main" id="{8F161AAD-ABF3-4F08-A5E7-178FA67C468C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="" xmlns:a16="http://schemas.microsoft.com/office/drawing/2014/main" id="{2B2677AB-A960-4EDE-895B-90B39923E929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="" xmlns:a16="http://schemas.microsoft.com/office/drawing/2014/main" id="{57CCAF2A-AD40-4587-8C0B-9AD3AA1B47B2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="" xmlns:a16="http://schemas.microsoft.com/office/drawing/2014/main" id="{1CD46395-0105-4DB9-A258-02757ED2970C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="" xmlns:a16="http://schemas.microsoft.com/office/drawing/2014/main" id="{792A22ED-7042-473B-B5F0-A8F38B0EAB40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="" xmlns:a16="http://schemas.microsoft.com/office/drawing/2014/main" id="{F026E106-3ED5-479C-A7E5-1D0CF59276FB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="" xmlns:a16="http://schemas.microsoft.com/office/drawing/2014/main" id="{A652AA44-0788-418A-BCB7-7692D06F9F9C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="" xmlns:a16="http://schemas.microsoft.com/office/drawing/2014/main" id="{CC7F2B2F-A9EF-4436-92EE-F187A921B5A2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="" xmlns:a16="http://schemas.microsoft.com/office/drawing/2014/main" id="{B491F0AE-2B60-457D-9F7E-DF3C2D622FF0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="" xmlns:a16="http://schemas.microsoft.com/office/drawing/2014/main" id="{566B0F1B-76F2-42A3-83ED-13519BAD8E0C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="" xmlns:a16="http://schemas.microsoft.com/office/drawing/2014/main" id="{6ACA7109-A9A0-4CC8-B8F0-2B22C7DA70BF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="" xmlns:a16="http://schemas.microsoft.com/office/drawing/2014/main" id="{452ADC31-6E2B-47AB-819B-06E9BDE7841B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="" xmlns:a16="http://schemas.microsoft.com/office/drawing/2014/main" id="{BCEE9B8C-AA03-4719-891E-01DB914C78AC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="" xmlns:a16="http://schemas.microsoft.com/office/drawing/2014/main" id="{F9DD0D80-4138-4478-988E-136F3B8038CE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="" xmlns:a16="http://schemas.microsoft.com/office/drawing/2014/main" id="{DF35AC08-7EAC-4D88-B60D-06D59DB2131D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="" xmlns:a16="http://schemas.microsoft.com/office/drawing/2014/main" id="{9AFF3E46-2559-4C6F-8BF3-7DBBEBA30E07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="" xmlns:a16="http://schemas.microsoft.com/office/drawing/2014/main" id="{97E07195-EA95-4E14-9CB9-A69F34AE04C5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="" xmlns:a16="http://schemas.microsoft.com/office/drawing/2014/main" id="{F46DA911-E7B0-4E9F-BFB6-93C98E7208E7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="" xmlns:a16="http://schemas.microsoft.com/office/drawing/2014/main" id="{C1D02749-F8C1-46C8-BEE0-16746055E93D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="" xmlns:a16="http://schemas.microsoft.com/office/drawing/2014/main" id="{DE83541C-6C64-4EFA-96DA-32677B2F8AB7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="" xmlns:a16="http://schemas.microsoft.com/office/drawing/2014/main" id="{97641E82-A92B-4DDB-9997-4330C2FFFC03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="" xmlns:a16="http://schemas.microsoft.com/office/drawing/2014/main" id="{CA7B7E86-E158-4CCC-9F30-35FD45AC52DC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="" xmlns:a16="http://schemas.microsoft.com/office/drawing/2014/main" id="{B95921A2-46DE-49F9-9F14-5364CEEC2044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="" xmlns:a16="http://schemas.microsoft.com/office/drawing/2014/main" id="{84FEE941-A7A7-41F0-870B-FF2E21B132E9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="" xmlns:a16="http://schemas.microsoft.com/office/drawing/2014/main" id="{ED05E8E5-B04C-426F-A5B3-FDFECB7FA8BB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="" xmlns:a16="http://schemas.microsoft.com/office/drawing/2014/main" id="{2455BBCE-F26C-4AF6-86DC-09C81861FE56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="" xmlns:a16="http://schemas.microsoft.com/office/drawing/2014/main" id="{51373B92-194C-42B9-B764-40EA297AE7F9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="" xmlns:a16="http://schemas.microsoft.com/office/drawing/2014/main" id="{F38EDEED-C414-448B-8D37-E62E6FF38F3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="" xmlns:a16="http://schemas.microsoft.com/office/drawing/2014/main" id="{1E970937-55EB-4E1D-94ED-92F0499DC22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="" xmlns:a16="http://schemas.microsoft.com/office/drawing/2014/main" id="{9890EDE8-10DA-45ED-AA77-40989F9FB014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="" xmlns:a16="http://schemas.microsoft.com/office/drawing/2014/main" id="{D89764C9-6568-42FB-A4A1-D9595395AB12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="" xmlns:a16="http://schemas.microsoft.com/office/drawing/2014/main" id="{B3A51367-1D00-45C2-8806-45DE56D1374A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="" xmlns:a16="http://schemas.microsoft.com/office/drawing/2014/main" id="{5796D538-9FA1-4B69-9ECE-72D45F20B58A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="" xmlns:a16="http://schemas.microsoft.com/office/drawing/2014/main" id="{0A8DEA12-3B5F-4B33-B7D9-E32E7E70ED9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="" xmlns:a16="http://schemas.microsoft.com/office/drawing/2014/main" id="{B639F843-6BAF-4B67-80B8-3D30C09BF5FB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="" xmlns:a16="http://schemas.microsoft.com/office/drawing/2014/main" id="{D52BFECF-759E-4683-BE94-173DD865733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="" xmlns:a16="http://schemas.microsoft.com/office/drawing/2014/main" id="{25A08FAE-A75C-4B2E-B0C7-527DE2D9E508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="" xmlns:a16="http://schemas.microsoft.com/office/drawing/2014/main" id="{6B1D4FCF-4868-4FA7-803E-D1D00595788E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="" xmlns:a16="http://schemas.microsoft.com/office/drawing/2014/main" id="{A521D2F6-3CA4-443B-AE06-E761EA9F7456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="" xmlns:a16="http://schemas.microsoft.com/office/drawing/2014/main" id="{830F38CE-6CA7-4EBA-A5A4-58CB35926CD3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1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Réseaux sociaux - Fond clair">
    <p:bg>
      <p:bgPr>
        <a:solidFill>
          <a:srgbClr val="3A1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rme libre : forme 139">
            <a:extLst>
              <a:ext uri="{FF2B5EF4-FFF2-40B4-BE49-F238E27FC236}">
                <a16:creationId xmlns="" xmlns:a16="http://schemas.microsoft.com/office/drawing/2014/main" id="{9BAF1841-A5A7-4A72-BE89-09D329878A6E}"/>
              </a:ext>
            </a:extLst>
          </p:cNvPr>
          <p:cNvSpPr/>
          <p:nvPr userDrawn="1"/>
        </p:nvSpPr>
        <p:spPr>
          <a:xfrm>
            <a:off x="448701" y="0"/>
            <a:ext cx="8695299" cy="5143500"/>
          </a:xfrm>
          <a:custGeom>
            <a:avLst/>
            <a:gdLst>
              <a:gd name="connsiteX0" fmla="*/ 0 w 8695299"/>
              <a:gd name="connsiteY0" fmla="*/ 0 h 5143500"/>
              <a:gd name="connsiteX1" fmla="*/ 8695299 w 8695299"/>
              <a:gd name="connsiteY1" fmla="*/ 0 h 5143500"/>
              <a:gd name="connsiteX2" fmla="*/ 8695299 w 8695299"/>
              <a:gd name="connsiteY2" fmla="*/ 5143500 h 5143500"/>
              <a:gd name="connsiteX3" fmla="*/ 444304 w 8695299"/>
              <a:gd name="connsiteY3" fmla="*/ 5143500 h 5143500"/>
              <a:gd name="connsiteX4" fmla="*/ 171091 w 8695299"/>
              <a:gd name="connsiteY4" fmla="*/ 1980633 h 5143500"/>
              <a:gd name="connsiteX5" fmla="*/ 443837 w 8695299"/>
              <a:gd name="connsiteY5" fmla="*/ 1 h 5143500"/>
              <a:gd name="connsiteX6" fmla="*/ 262116 w 8695299"/>
              <a:gd name="connsiteY6" fmla="*/ 1 h 5143500"/>
              <a:gd name="connsiteX7" fmla="*/ 0 w 8695299"/>
              <a:gd name="connsiteY7" fmla="*/ 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5299" h="5143500">
                <a:moveTo>
                  <a:pt x="0" y="0"/>
                </a:moveTo>
                <a:lnTo>
                  <a:pt x="8695299" y="0"/>
                </a:lnTo>
                <a:lnTo>
                  <a:pt x="8695299" y="5143500"/>
                </a:lnTo>
                <a:lnTo>
                  <a:pt x="444304" y="5143500"/>
                </a:lnTo>
                <a:lnTo>
                  <a:pt x="171091" y="1980633"/>
                </a:lnTo>
                <a:lnTo>
                  <a:pt x="443837" y="1"/>
                </a:lnTo>
                <a:lnTo>
                  <a:pt x="262116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2" name="Graphique 27">
            <a:extLst>
              <a:ext uri="{FF2B5EF4-FFF2-40B4-BE49-F238E27FC236}">
                <a16:creationId xmlns="" xmlns:a16="http://schemas.microsoft.com/office/drawing/2014/main" id="{B9396CB4-323C-4697-9B57-F626DEC3F247}"/>
              </a:ext>
            </a:extLst>
          </p:cNvPr>
          <p:cNvGrpSpPr/>
          <p:nvPr userDrawn="1"/>
        </p:nvGrpSpPr>
        <p:grpSpPr>
          <a:xfrm>
            <a:off x="3242261" y="3601712"/>
            <a:ext cx="2666014" cy="795600"/>
            <a:chOff x="5898130" y="3867908"/>
            <a:chExt cx="2666014" cy="795600"/>
          </a:xfrm>
        </p:grpSpPr>
        <p:sp>
          <p:nvSpPr>
            <p:cNvPr id="193" name="Forme libre : forme 192">
              <a:extLst>
                <a:ext uri="{FF2B5EF4-FFF2-40B4-BE49-F238E27FC236}">
                  <a16:creationId xmlns="" xmlns:a16="http://schemas.microsoft.com/office/drawing/2014/main" id="{86566BF4-64A3-4C33-AC64-E4183CC9F62F}"/>
                </a:ext>
              </a:extLst>
            </p:cNvPr>
            <p:cNvSpPr/>
            <p:nvPr/>
          </p:nvSpPr>
          <p:spPr>
            <a:xfrm>
              <a:off x="5898130" y="4006913"/>
              <a:ext cx="93070" cy="153115"/>
            </a:xfrm>
            <a:custGeom>
              <a:avLst/>
              <a:gdLst>
                <a:gd name="connsiteX0" fmla="*/ 93671 w 93070"/>
                <a:gd name="connsiteY0" fmla="*/ 33025 h 153115"/>
                <a:gd name="connsiteX1" fmla="*/ 93671 w 93070"/>
                <a:gd name="connsiteY1" fmla="*/ 137203 h 153115"/>
                <a:gd name="connsiteX2" fmla="*/ 53440 w 93070"/>
                <a:gd name="connsiteY2" fmla="*/ 153115 h 153115"/>
                <a:gd name="connsiteX3" fmla="*/ 53440 w 93070"/>
                <a:gd name="connsiteY3" fmla="*/ 45935 h 153115"/>
                <a:gd name="connsiteX4" fmla="*/ 53440 w 93070"/>
                <a:gd name="connsiteY4" fmla="*/ 43233 h 153115"/>
                <a:gd name="connsiteX5" fmla="*/ 39930 w 93070"/>
                <a:gd name="connsiteY5" fmla="*/ 33025 h 153115"/>
                <a:gd name="connsiteX6" fmla="*/ 0 w 93070"/>
                <a:gd name="connsiteY6" fmla="*/ 33025 h 153115"/>
                <a:gd name="connsiteX7" fmla="*/ 0 w 93070"/>
                <a:gd name="connsiteY7" fmla="*/ 0 h 153115"/>
                <a:gd name="connsiteX8" fmla="*/ 56142 w 93070"/>
                <a:gd name="connsiteY8" fmla="*/ 0 h 153115"/>
                <a:gd name="connsiteX9" fmla="*/ 93671 w 93070"/>
                <a:gd name="connsiteY9" fmla="*/ 33025 h 1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70" h="153115">
                  <a:moveTo>
                    <a:pt x="93671" y="33025"/>
                  </a:moveTo>
                  <a:lnTo>
                    <a:pt x="93671" y="137203"/>
                  </a:lnTo>
                  <a:lnTo>
                    <a:pt x="53440" y="153115"/>
                  </a:lnTo>
                  <a:lnTo>
                    <a:pt x="53440" y="45935"/>
                  </a:lnTo>
                  <a:cubicBezTo>
                    <a:pt x="53440" y="45034"/>
                    <a:pt x="53440" y="44133"/>
                    <a:pt x="53440" y="43233"/>
                  </a:cubicBezTo>
                  <a:cubicBezTo>
                    <a:pt x="52540" y="36628"/>
                    <a:pt x="46535" y="32124"/>
                    <a:pt x="39930" y="33025"/>
                  </a:cubicBezTo>
                  <a:lnTo>
                    <a:pt x="0" y="33025"/>
                  </a:lnTo>
                  <a:lnTo>
                    <a:pt x="0" y="0"/>
                  </a:lnTo>
                  <a:lnTo>
                    <a:pt x="56142" y="0"/>
                  </a:lnTo>
                  <a:cubicBezTo>
                    <a:pt x="80461" y="0"/>
                    <a:pt x="93671" y="10508"/>
                    <a:pt x="93671" y="330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="" xmlns:a16="http://schemas.microsoft.com/office/drawing/2014/main" id="{FB082CB6-7B26-4E70-967B-98773BCFF4EE}"/>
                </a:ext>
              </a:extLst>
            </p:cNvPr>
            <p:cNvSpPr/>
            <p:nvPr/>
          </p:nvSpPr>
          <p:spPr>
            <a:xfrm>
              <a:off x="7134164" y="4001471"/>
              <a:ext cx="171129" cy="165125"/>
            </a:xfrm>
            <a:custGeom>
              <a:avLst/>
              <a:gdLst>
                <a:gd name="connsiteX0" fmla="*/ 171730 w 171129"/>
                <a:gd name="connsiteY0" fmla="*/ 58282 h 165124"/>
                <a:gd name="connsiteX1" fmla="*/ 171730 w 171129"/>
                <a:gd name="connsiteY1" fmla="*/ 62185 h 165124"/>
                <a:gd name="connsiteX2" fmla="*/ 130899 w 171129"/>
                <a:gd name="connsiteY2" fmla="*/ 64587 h 165124"/>
                <a:gd name="connsiteX3" fmla="*/ 130899 w 171129"/>
                <a:gd name="connsiteY3" fmla="*/ 53778 h 165124"/>
                <a:gd name="connsiteX4" fmla="*/ 108682 w 171129"/>
                <a:gd name="connsiteY4" fmla="*/ 26458 h 165124"/>
                <a:gd name="connsiteX5" fmla="*/ 73556 w 171129"/>
                <a:gd name="connsiteY5" fmla="*/ 84101 h 165124"/>
                <a:gd name="connsiteX6" fmla="*/ 73556 w 171129"/>
                <a:gd name="connsiteY6" fmla="*/ 140844 h 165124"/>
                <a:gd name="connsiteX7" fmla="*/ 33926 w 171129"/>
                <a:gd name="connsiteY7" fmla="*/ 167864 h 165124"/>
                <a:gd name="connsiteX8" fmla="*/ 33926 w 171129"/>
                <a:gd name="connsiteY8" fmla="*/ 30061 h 165124"/>
                <a:gd name="connsiteX9" fmla="*/ 0 w 171129"/>
                <a:gd name="connsiteY9" fmla="*/ 30061 h 165124"/>
                <a:gd name="connsiteX10" fmla="*/ 0 w 171129"/>
                <a:gd name="connsiteY10" fmla="*/ 939 h 165124"/>
                <a:gd name="connsiteX11" fmla="*/ 69052 w 171129"/>
                <a:gd name="connsiteY11" fmla="*/ 939 h 165124"/>
                <a:gd name="connsiteX12" fmla="*/ 69052 w 171129"/>
                <a:gd name="connsiteY12" fmla="*/ 49575 h 165124"/>
                <a:gd name="connsiteX13" fmla="*/ 69953 w 171129"/>
                <a:gd name="connsiteY13" fmla="*/ 49575 h 165124"/>
                <a:gd name="connsiteX14" fmla="*/ 101477 w 171129"/>
                <a:gd name="connsiteY14" fmla="*/ 3941 h 165124"/>
                <a:gd name="connsiteX15" fmla="*/ 122192 w 171129"/>
                <a:gd name="connsiteY15" fmla="*/ 38 h 165124"/>
                <a:gd name="connsiteX16" fmla="*/ 171730 w 171129"/>
                <a:gd name="connsiteY16" fmla="*/ 58282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129" h="165124">
                  <a:moveTo>
                    <a:pt x="171730" y="58282"/>
                  </a:moveTo>
                  <a:lnTo>
                    <a:pt x="171730" y="62185"/>
                  </a:lnTo>
                  <a:lnTo>
                    <a:pt x="130899" y="64587"/>
                  </a:lnTo>
                  <a:lnTo>
                    <a:pt x="130899" y="53778"/>
                  </a:lnTo>
                  <a:cubicBezTo>
                    <a:pt x="130899" y="37566"/>
                    <a:pt x="121592" y="26458"/>
                    <a:pt x="108682" y="26458"/>
                  </a:cubicBezTo>
                  <a:cubicBezTo>
                    <a:pt x="89468" y="26458"/>
                    <a:pt x="73556" y="51977"/>
                    <a:pt x="73556" y="84101"/>
                  </a:cubicBezTo>
                  <a:lnTo>
                    <a:pt x="73556" y="140844"/>
                  </a:lnTo>
                  <a:lnTo>
                    <a:pt x="33926" y="167864"/>
                  </a:lnTo>
                  <a:lnTo>
                    <a:pt x="33926" y="30061"/>
                  </a:lnTo>
                  <a:lnTo>
                    <a:pt x="0" y="30061"/>
                  </a:lnTo>
                  <a:lnTo>
                    <a:pt x="0" y="939"/>
                  </a:lnTo>
                  <a:lnTo>
                    <a:pt x="69052" y="939"/>
                  </a:lnTo>
                  <a:lnTo>
                    <a:pt x="69052" y="49575"/>
                  </a:lnTo>
                  <a:lnTo>
                    <a:pt x="69953" y="49575"/>
                  </a:lnTo>
                  <a:cubicBezTo>
                    <a:pt x="79560" y="21054"/>
                    <a:pt x="87066" y="9945"/>
                    <a:pt x="101477" y="3941"/>
                  </a:cubicBezTo>
                  <a:cubicBezTo>
                    <a:pt x="108082" y="1239"/>
                    <a:pt x="114987" y="-262"/>
                    <a:pt x="122192" y="38"/>
                  </a:cubicBezTo>
                  <a:cubicBezTo>
                    <a:pt x="153116" y="-563"/>
                    <a:pt x="171730" y="21054"/>
                    <a:pt x="171730" y="58282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="" xmlns:a16="http://schemas.microsoft.com/office/drawing/2014/main" id="{219ACDB1-34C9-4C32-A093-48E50867E42A}"/>
                </a:ext>
              </a:extLst>
            </p:cNvPr>
            <p:cNvSpPr/>
            <p:nvPr/>
          </p:nvSpPr>
          <p:spPr>
            <a:xfrm>
              <a:off x="7993113" y="3867608"/>
              <a:ext cx="123093" cy="90068"/>
            </a:xfrm>
            <a:custGeom>
              <a:avLst/>
              <a:gdLst>
                <a:gd name="connsiteX0" fmla="*/ 108382 w 123092"/>
                <a:gd name="connsiteY0" fmla="*/ 45634 h 90067"/>
                <a:gd name="connsiteX1" fmla="*/ 108682 w 123092"/>
                <a:gd name="connsiteY1" fmla="*/ 45634 h 90067"/>
                <a:gd name="connsiteX2" fmla="*/ 3903 w 123092"/>
                <a:gd name="connsiteY2" fmla="*/ 90969 h 90067"/>
                <a:gd name="connsiteX3" fmla="*/ 0 w 123092"/>
                <a:gd name="connsiteY3" fmla="*/ 85565 h 90067"/>
                <a:gd name="connsiteX4" fmla="*/ 71154 w 123092"/>
                <a:gd name="connsiteY4" fmla="*/ 18614 h 90067"/>
                <a:gd name="connsiteX5" fmla="*/ 107181 w 123092"/>
                <a:gd name="connsiteY5" fmla="*/ 0 h 90067"/>
                <a:gd name="connsiteX6" fmla="*/ 125795 w 123092"/>
                <a:gd name="connsiteY6" fmla="*/ 22217 h 90067"/>
                <a:gd name="connsiteX7" fmla="*/ 108382 w 123092"/>
                <a:gd name="connsiteY7" fmla="*/ 45634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92" h="90067">
                  <a:moveTo>
                    <a:pt x="108382" y="45634"/>
                  </a:moveTo>
                  <a:lnTo>
                    <a:pt x="108682" y="45634"/>
                  </a:lnTo>
                  <a:lnTo>
                    <a:pt x="3903" y="90969"/>
                  </a:lnTo>
                  <a:lnTo>
                    <a:pt x="0" y="85565"/>
                  </a:lnTo>
                  <a:lnTo>
                    <a:pt x="71154" y="18614"/>
                  </a:lnTo>
                  <a:cubicBezTo>
                    <a:pt x="80161" y="8106"/>
                    <a:pt x="93070" y="1501"/>
                    <a:pt x="107181" y="0"/>
                  </a:cubicBezTo>
                  <a:cubicBezTo>
                    <a:pt x="121592" y="0"/>
                    <a:pt x="125795" y="12610"/>
                    <a:pt x="125795" y="22217"/>
                  </a:cubicBezTo>
                  <a:cubicBezTo>
                    <a:pt x="124894" y="32725"/>
                    <a:pt x="117989" y="41431"/>
                    <a:pt x="108382" y="4563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="" xmlns:a16="http://schemas.microsoft.com/office/drawing/2014/main" id="{7A36B1D3-0BC9-43D3-A545-42A2378B84A2}"/>
                </a:ext>
              </a:extLst>
            </p:cNvPr>
            <p:cNvSpPr/>
            <p:nvPr/>
          </p:nvSpPr>
          <p:spPr>
            <a:xfrm>
              <a:off x="6523803" y="3918346"/>
              <a:ext cx="36027" cy="36027"/>
            </a:xfrm>
            <a:custGeom>
              <a:avLst/>
              <a:gdLst>
                <a:gd name="connsiteX0" fmla="*/ 32725 w 36027"/>
                <a:gd name="connsiteY0" fmla="*/ 32725 h 36027"/>
                <a:gd name="connsiteX1" fmla="*/ 19215 w 36027"/>
                <a:gd name="connsiteY1" fmla="*/ 38429 h 36027"/>
                <a:gd name="connsiteX2" fmla="*/ 5704 w 36027"/>
                <a:gd name="connsiteY2" fmla="*/ 33025 h 36027"/>
                <a:gd name="connsiteX3" fmla="*/ 0 w 36027"/>
                <a:gd name="connsiteY3" fmla="*/ 19515 h 36027"/>
                <a:gd name="connsiteX4" fmla="*/ 0 w 36027"/>
                <a:gd name="connsiteY4" fmla="*/ 19214 h 36027"/>
                <a:gd name="connsiteX5" fmla="*/ 5704 w 36027"/>
                <a:gd name="connsiteY5" fmla="*/ 5704 h 36027"/>
                <a:gd name="connsiteX6" fmla="*/ 19215 w 36027"/>
                <a:gd name="connsiteY6" fmla="*/ 0 h 36027"/>
                <a:gd name="connsiteX7" fmla="*/ 32725 w 36027"/>
                <a:gd name="connsiteY7" fmla="*/ 5704 h 36027"/>
                <a:gd name="connsiteX8" fmla="*/ 32725 w 36027"/>
                <a:gd name="connsiteY8" fmla="*/ 32725 h 3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27" h="36027">
                  <a:moveTo>
                    <a:pt x="32725" y="32725"/>
                  </a:moveTo>
                  <a:cubicBezTo>
                    <a:pt x="29122" y="36327"/>
                    <a:pt x="24318" y="38429"/>
                    <a:pt x="19215" y="38429"/>
                  </a:cubicBezTo>
                  <a:cubicBezTo>
                    <a:pt x="14111" y="38429"/>
                    <a:pt x="9307" y="36628"/>
                    <a:pt x="5704" y="33025"/>
                  </a:cubicBezTo>
                  <a:cubicBezTo>
                    <a:pt x="2102" y="29422"/>
                    <a:pt x="0" y="24619"/>
                    <a:pt x="0" y="19515"/>
                  </a:cubicBezTo>
                  <a:lnTo>
                    <a:pt x="0" y="19214"/>
                  </a:lnTo>
                  <a:cubicBezTo>
                    <a:pt x="0" y="14111"/>
                    <a:pt x="2102" y="9307"/>
                    <a:pt x="5704" y="5704"/>
                  </a:cubicBezTo>
                  <a:cubicBezTo>
                    <a:pt x="9307" y="2102"/>
                    <a:pt x="14111" y="0"/>
                    <a:pt x="19215" y="0"/>
                  </a:cubicBezTo>
                  <a:cubicBezTo>
                    <a:pt x="24318" y="0"/>
                    <a:pt x="29122" y="2102"/>
                    <a:pt x="32725" y="5704"/>
                  </a:cubicBezTo>
                  <a:cubicBezTo>
                    <a:pt x="40230" y="12910"/>
                    <a:pt x="40230" y="25219"/>
                    <a:pt x="32725" y="327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="" xmlns:a16="http://schemas.microsoft.com/office/drawing/2014/main" id="{BA76AE2F-0D7D-44B2-A262-EA419C215EA0}"/>
                </a:ext>
              </a:extLst>
            </p:cNvPr>
            <p:cNvSpPr/>
            <p:nvPr/>
          </p:nvSpPr>
          <p:spPr>
            <a:xfrm>
              <a:off x="6763083" y="4006913"/>
              <a:ext cx="120091" cy="117088"/>
            </a:xfrm>
            <a:custGeom>
              <a:avLst/>
              <a:gdLst>
                <a:gd name="connsiteX0" fmla="*/ 122793 w 120090"/>
                <a:gd name="connsiteY0" fmla="*/ 0 h 117088"/>
                <a:gd name="connsiteX1" fmla="*/ 122793 w 120090"/>
                <a:gd name="connsiteY1" fmla="*/ 33325 h 117088"/>
                <a:gd name="connsiteX2" fmla="*/ 83763 w 120090"/>
                <a:gd name="connsiteY2" fmla="*/ 33325 h 117088"/>
                <a:gd name="connsiteX3" fmla="*/ 54641 w 120090"/>
                <a:gd name="connsiteY3" fmla="*/ 117989 h 117088"/>
                <a:gd name="connsiteX4" fmla="*/ 28822 w 120090"/>
                <a:gd name="connsiteY4" fmla="*/ 69953 h 117088"/>
                <a:gd name="connsiteX5" fmla="*/ 42032 w 120090"/>
                <a:gd name="connsiteY5" fmla="*/ 33325 h 117088"/>
                <a:gd name="connsiteX6" fmla="*/ 0 w 120090"/>
                <a:gd name="connsiteY6" fmla="*/ 33325 h 117088"/>
                <a:gd name="connsiteX7" fmla="*/ 0 w 120090"/>
                <a:gd name="connsiteY7" fmla="*/ 0 h 11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7088">
                  <a:moveTo>
                    <a:pt x="122793" y="0"/>
                  </a:moveTo>
                  <a:lnTo>
                    <a:pt x="122793" y="33325"/>
                  </a:lnTo>
                  <a:lnTo>
                    <a:pt x="83763" y="33325"/>
                  </a:lnTo>
                  <a:lnTo>
                    <a:pt x="54641" y="117989"/>
                  </a:lnTo>
                  <a:lnTo>
                    <a:pt x="28822" y="69953"/>
                  </a:lnTo>
                  <a:lnTo>
                    <a:pt x="42032" y="33325"/>
                  </a:lnTo>
                  <a:lnTo>
                    <a:pt x="0" y="33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="" xmlns:a16="http://schemas.microsoft.com/office/drawing/2014/main" id="{DBDE1595-6A35-4309-8304-C024038B286C}"/>
                </a:ext>
              </a:extLst>
            </p:cNvPr>
            <p:cNvSpPr/>
            <p:nvPr/>
          </p:nvSpPr>
          <p:spPr>
            <a:xfrm>
              <a:off x="7314421" y="4184121"/>
              <a:ext cx="120091" cy="114086"/>
            </a:xfrm>
            <a:custGeom>
              <a:avLst/>
              <a:gdLst>
                <a:gd name="connsiteX0" fmla="*/ 121170 w 120090"/>
                <a:gd name="connsiteY0" fmla="*/ 114311 h 114086"/>
                <a:gd name="connsiteX1" fmla="*/ 118168 w 120090"/>
                <a:gd name="connsiteY1" fmla="*/ 114311 h 114086"/>
                <a:gd name="connsiteX2" fmla="*/ 179 w 120090"/>
                <a:gd name="connsiteY2" fmla="*/ 33250 h 114086"/>
                <a:gd name="connsiteX3" fmla="*/ 26899 w 120090"/>
                <a:gd name="connsiteY3" fmla="*/ 225 h 114086"/>
                <a:gd name="connsiteX4" fmla="*/ 32603 w 120090"/>
                <a:gd name="connsiteY4" fmla="*/ 225 h 114086"/>
                <a:gd name="connsiteX5" fmla="*/ 59324 w 120090"/>
                <a:gd name="connsiteY5" fmla="*/ 25144 h 114086"/>
                <a:gd name="connsiteX6" fmla="*/ 39208 w 120090"/>
                <a:gd name="connsiteY6" fmla="*/ 52164 h 114086"/>
                <a:gd name="connsiteX7" fmla="*/ 121170 w 120090"/>
                <a:gd name="connsiteY7" fmla="*/ 114311 h 11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4086">
                  <a:moveTo>
                    <a:pt x="121170" y="114311"/>
                  </a:moveTo>
                  <a:lnTo>
                    <a:pt x="118168" y="114311"/>
                  </a:lnTo>
                  <a:cubicBezTo>
                    <a:pt x="46114" y="114311"/>
                    <a:pt x="179" y="65675"/>
                    <a:pt x="179" y="33250"/>
                  </a:cubicBezTo>
                  <a:cubicBezTo>
                    <a:pt x="-1622" y="16738"/>
                    <a:pt x="10387" y="2027"/>
                    <a:pt x="26899" y="225"/>
                  </a:cubicBezTo>
                  <a:cubicBezTo>
                    <a:pt x="28700" y="-75"/>
                    <a:pt x="30802" y="-75"/>
                    <a:pt x="32603" y="225"/>
                  </a:cubicBezTo>
                  <a:cubicBezTo>
                    <a:pt x="46414" y="1426"/>
                    <a:pt x="57222" y="11934"/>
                    <a:pt x="59324" y="25144"/>
                  </a:cubicBezTo>
                  <a:cubicBezTo>
                    <a:pt x="59924" y="37753"/>
                    <a:pt x="51518" y="48862"/>
                    <a:pt x="39208" y="52164"/>
                  </a:cubicBezTo>
                  <a:lnTo>
                    <a:pt x="121170" y="114311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="" xmlns:a16="http://schemas.microsoft.com/office/drawing/2014/main" id="{4F0E7013-B703-4393-B5A7-8BAFE8A06CD7}"/>
                </a:ext>
              </a:extLst>
            </p:cNvPr>
            <p:cNvSpPr/>
            <p:nvPr/>
          </p:nvSpPr>
          <p:spPr>
            <a:xfrm>
              <a:off x="7744225" y="4120699"/>
              <a:ext cx="147111" cy="177134"/>
            </a:xfrm>
            <a:custGeom>
              <a:avLst/>
              <a:gdLst>
                <a:gd name="connsiteX0" fmla="*/ 148312 w 147111"/>
                <a:gd name="connsiteY0" fmla="*/ 137504 h 177133"/>
                <a:gd name="connsiteX1" fmla="*/ 148312 w 147111"/>
                <a:gd name="connsiteY1" fmla="*/ 140506 h 177133"/>
                <a:gd name="connsiteX2" fmla="*/ 49838 w 147111"/>
                <a:gd name="connsiteY2" fmla="*/ 178935 h 177133"/>
                <a:gd name="connsiteX3" fmla="*/ 12910 w 147111"/>
                <a:gd name="connsiteY3" fmla="*/ 163924 h 177133"/>
                <a:gd name="connsiteX4" fmla="*/ 0 w 147111"/>
                <a:gd name="connsiteY4" fmla="*/ 112285 h 177133"/>
                <a:gd name="connsiteX5" fmla="*/ 0 w 147111"/>
                <a:gd name="connsiteY5" fmla="*/ 20716 h 177133"/>
                <a:gd name="connsiteX6" fmla="*/ 39930 w 147111"/>
                <a:gd name="connsiteY6" fmla="*/ 0 h 177133"/>
                <a:gd name="connsiteX7" fmla="*/ 40531 w 147111"/>
                <a:gd name="connsiteY7" fmla="*/ 83763 h 177133"/>
                <a:gd name="connsiteX8" fmla="*/ 47736 w 147111"/>
                <a:gd name="connsiteY8" fmla="*/ 133601 h 177133"/>
                <a:gd name="connsiteX9" fmla="*/ 83763 w 147111"/>
                <a:gd name="connsiteY9" fmla="*/ 153416 h 177133"/>
                <a:gd name="connsiteX10" fmla="*/ 110784 w 147111"/>
                <a:gd name="connsiteY10" fmla="*/ 148612 h 177133"/>
                <a:gd name="connsiteX11" fmla="*/ 147711 w 147111"/>
                <a:gd name="connsiteY11" fmla="*/ 133601 h 177133"/>
                <a:gd name="connsiteX12" fmla="*/ 148312 w 147111"/>
                <a:gd name="connsiteY12" fmla="*/ 137504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111" h="177133">
                  <a:moveTo>
                    <a:pt x="148312" y="137504"/>
                  </a:moveTo>
                  <a:lnTo>
                    <a:pt x="148312" y="140506"/>
                  </a:lnTo>
                  <a:cubicBezTo>
                    <a:pt x="116488" y="167827"/>
                    <a:pt x="74756" y="177434"/>
                    <a:pt x="49838" y="178935"/>
                  </a:cubicBezTo>
                  <a:cubicBezTo>
                    <a:pt x="36027" y="179836"/>
                    <a:pt x="22517" y="173831"/>
                    <a:pt x="12910" y="163924"/>
                  </a:cubicBezTo>
                  <a:cubicBezTo>
                    <a:pt x="2702" y="154016"/>
                    <a:pt x="0" y="136903"/>
                    <a:pt x="0" y="112285"/>
                  </a:cubicBezTo>
                  <a:lnTo>
                    <a:pt x="0" y="20716"/>
                  </a:lnTo>
                  <a:lnTo>
                    <a:pt x="39930" y="0"/>
                  </a:lnTo>
                  <a:lnTo>
                    <a:pt x="40531" y="83763"/>
                  </a:lnTo>
                  <a:cubicBezTo>
                    <a:pt x="39630" y="100576"/>
                    <a:pt x="42332" y="117689"/>
                    <a:pt x="47736" y="133601"/>
                  </a:cubicBezTo>
                  <a:cubicBezTo>
                    <a:pt x="52540" y="146811"/>
                    <a:pt x="64849" y="153416"/>
                    <a:pt x="83763" y="153416"/>
                  </a:cubicBezTo>
                  <a:cubicBezTo>
                    <a:pt x="93070" y="153115"/>
                    <a:pt x="102077" y="151314"/>
                    <a:pt x="110784" y="148612"/>
                  </a:cubicBezTo>
                  <a:cubicBezTo>
                    <a:pt x="123393" y="144709"/>
                    <a:pt x="135702" y="139605"/>
                    <a:pt x="147711" y="133601"/>
                  </a:cubicBezTo>
                  <a:cubicBezTo>
                    <a:pt x="148012" y="134802"/>
                    <a:pt x="148312" y="136303"/>
                    <a:pt x="148312" y="13750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="" xmlns:a16="http://schemas.microsoft.com/office/drawing/2014/main" id="{BDC1994B-B6C4-40B0-8835-9B69BC78513D}"/>
                </a:ext>
              </a:extLst>
            </p:cNvPr>
            <p:cNvSpPr/>
            <p:nvPr/>
          </p:nvSpPr>
          <p:spPr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="" xmlns:a16="http://schemas.microsoft.com/office/drawing/2014/main" id="{B4F8EAE4-67FF-448A-AB11-8701CF2DDB42}"/>
                </a:ext>
              </a:extLst>
            </p:cNvPr>
            <p:cNvSpPr/>
            <p:nvPr/>
          </p:nvSpPr>
          <p:spPr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="" xmlns:a16="http://schemas.microsoft.com/office/drawing/2014/main" id="{A1B3C744-062F-46CB-AC7C-FDEF3C0084B5}"/>
                </a:ext>
              </a:extLst>
            </p:cNvPr>
            <p:cNvSpPr/>
            <p:nvPr/>
          </p:nvSpPr>
          <p:spPr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="" xmlns:a16="http://schemas.microsoft.com/office/drawing/2014/main" id="{58089071-1C8F-4922-ABDA-D07A5EBBEBB5}"/>
                </a:ext>
              </a:extLst>
            </p:cNvPr>
            <p:cNvSpPr/>
            <p:nvPr/>
          </p:nvSpPr>
          <p:spPr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="" xmlns:a16="http://schemas.microsoft.com/office/drawing/2014/main" id="{A0AFE0DB-2EC9-4B2F-A13D-5028AA80C759}"/>
                </a:ext>
              </a:extLst>
            </p:cNvPr>
            <p:cNvSpPr/>
            <p:nvPr/>
          </p:nvSpPr>
          <p:spPr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="" xmlns:a16="http://schemas.microsoft.com/office/drawing/2014/main" id="{A1DF73B0-2C05-4133-A9E5-3F81FF2C473A}"/>
                </a:ext>
              </a:extLst>
            </p:cNvPr>
            <p:cNvSpPr/>
            <p:nvPr/>
          </p:nvSpPr>
          <p:spPr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="" xmlns:a16="http://schemas.microsoft.com/office/drawing/2014/main" id="{92CBA666-3616-4119-91AC-4F9C32BE24DB}"/>
                </a:ext>
              </a:extLst>
            </p:cNvPr>
            <p:cNvSpPr/>
            <p:nvPr/>
          </p:nvSpPr>
          <p:spPr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="" xmlns:a16="http://schemas.microsoft.com/office/drawing/2014/main" id="{BB992EE4-2318-4911-A533-A578440EECF0}"/>
                </a:ext>
              </a:extLst>
            </p:cNvPr>
            <p:cNvSpPr/>
            <p:nvPr/>
          </p:nvSpPr>
          <p:spPr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="" xmlns:a16="http://schemas.microsoft.com/office/drawing/2014/main" id="{E94D4579-F05D-43F4-A5DA-EFC27D932E05}"/>
                </a:ext>
              </a:extLst>
            </p:cNvPr>
            <p:cNvSpPr/>
            <p:nvPr/>
          </p:nvSpPr>
          <p:spPr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="" xmlns:a16="http://schemas.microsoft.com/office/drawing/2014/main" id="{42A87569-3468-487F-B04D-E409BD79854C}"/>
                </a:ext>
              </a:extLst>
            </p:cNvPr>
            <p:cNvSpPr/>
            <p:nvPr/>
          </p:nvSpPr>
          <p:spPr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="" xmlns:a16="http://schemas.microsoft.com/office/drawing/2014/main" id="{8A480203-3BAE-4FB3-AFEF-BBBDA1B8A5D3}"/>
                </a:ext>
              </a:extLst>
            </p:cNvPr>
            <p:cNvSpPr/>
            <p:nvPr/>
          </p:nvSpPr>
          <p:spPr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="" xmlns:a16="http://schemas.microsoft.com/office/drawing/2014/main" id="{2802A1C5-F8B8-472F-BA61-4CA64A6C5347}"/>
                </a:ext>
              </a:extLst>
            </p:cNvPr>
            <p:cNvSpPr/>
            <p:nvPr/>
          </p:nvSpPr>
          <p:spPr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="" xmlns:a16="http://schemas.microsoft.com/office/drawing/2014/main" id="{352CA0BD-A178-47B9-AE2F-C156F1943F08}"/>
                </a:ext>
              </a:extLst>
            </p:cNvPr>
            <p:cNvSpPr/>
            <p:nvPr/>
          </p:nvSpPr>
          <p:spPr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="" xmlns:a16="http://schemas.microsoft.com/office/drawing/2014/main" id="{DEED5057-310C-4699-BC49-F273FA789151}"/>
                </a:ext>
              </a:extLst>
            </p:cNvPr>
            <p:cNvSpPr/>
            <p:nvPr/>
          </p:nvSpPr>
          <p:spPr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="" xmlns:a16="http://schemas.microsoft.com/office/drawing/2014/main" id="{9512A7EE-B270-4EAC-A2BB-03EECA786568}"/>
                </a:ext>
              </a:extLst>
            </p:cNvPr>
            <p:cNvSpPr/>
            <p:nvPr/>
          </p:nvSpPr>
          <p:spPr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="" xmlns:a16="http://schemas.microsoft.com/office/drawing/2014/main" id="{C8657F07-6965-4D50-B54E-9456798336BC}"/>
                </a:ext>
              </a:extLst>
            </p:cNvPr>
            <p:cNvSpPr/>
            <p:nvPr/>
          </p:nvSpPr>
          <p:spPr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="" xmlns:a16="http://schemas.microsoft.com/office/drawing/2014/main" id="{60216A88-A3CF-47E8-9E0D-9C03722A156E}"/>
                </a:ext>
              </a:extLst>
            </p:cNvPr>
            <p:cNvSpPr/>
            <p:nvPr/>
          </p:nvSpPr>
          <p:spPr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="" xmlns:a16="http://schemas.microsoft.com/office/drawing/2014/main" id="{1BBBC77A-F437-4C7C-8E02-4997379CE2FA}"/>
                </a:ext>
              </a:extLst>
            </p:cNvPr>
            <p:cNvSpPr/>
            <p:nvPr/>
          </p:nvSpPr>
          <p:spPr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="" xmlns:a16="http://schemas.microsoft.com/office/drawing/2014/main" id="{3F1EC6FE-FFB0-464B-9BD6-8962B8DD5036}"/>
                </a:ext>
              </a:extLst>
            </p:cNvPr>
            <p:cNvSpPr/>
            <p:nvPr/>
          </p:nvSpPr>
          <p:spPr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="" xmlns:a16="http://schemas.microsoft.com/office/drawing/2014/main" id="{C68CE9AA-6FB7-44DB-BE11-BD8AF474D231}"/>
                </a:ext>
              </a:extLst>
            </p:cNvPr>
            <p:cNvSpPr/>
            <p:nvPr/>
          </p:nvSpPr>
          <p:spPr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="" xmlns:a16="http://schemas.microsoft.com/office/drawing/2014/main" id="{E6D00E63-D41E-4543-A013-A2A8C6E88E13}"/>
                </a:ext>
              </a:extLst>
            </p:cNvPr>
            <p:cNvSpPr/>
            <p:nvPr/>
          </p:nvSpPr>
          <p:spPr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="" xmlns:a16="http://schemas.microsoft.com/office/drawing/2014/main" id="{C2474F43-3D6B-46AC-B182-F0307C87AE93}"/>
                </a:ext>
              </a:extLst>
            </p:cNvPr>
            <p:cNvSpPr/>
            <p:nvPr/>
          </p:nvSpPr>
          <p:spPr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="" xmlns:a16="http://schemas.microsoft.com/office/drawing/2014/main" id="{14932DF6-990E-43CA-A33B-4AC8AB12DE70}"/>
                </a:ext>
              </a:extLst>
            </p:cNvPr>
            <p:cNvSpPr/>
            <p:nvPr/>
          </p:nvSpPr>
          <p:spPr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="" xmlns:a16="http://schemas.microsoft.com/office/drawing/2014/main" id="{6CD20DC9-0C34-4C92-8BE4-482DC8087033}"/>
                </a:ext>
              </a:extLst>
            </p:cNvPr>
            <p:cNvSpPr/>
            <p:nvPr/>
          </p:nvSpPr>
          <p:spPr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="" xmlns:a16="http://schemas.microsoft.com/office/drawing/2014/main" id="{94C7CC29-813D-4EE1-848B-FE490AB95F14}"/>
                </a:ext>
              </a:extLst>
            </p:cNvPr>
            <p:cNvSpPr/>
            <p:nvPr/>
          </p:nvSpPr>
          <p:spPr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="" xmlns:a16="http://schemas.microsoft.com/office/drawing/2014/main" id="{356AA647-C707-493E-97F9-A4C75EC09045}"/>
                </a:ext>
              </a:extLst>
            </p:cNvPr>
            <p:cNvSpPr/>
            <p:nvPr/>
          </p:nvSpPr>
          <p:spPr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="" xmlns:a16="http://schemas.microsoft.com/office/drawing/2014/main" id="{64C7EBFB-4BF0-4855-A0C0-E1B5F1B9A32D}"/>
                </a:ext>
              </a:extLst>
            </p:cNvPr>
            <p:cNvSpPr/>
            <p:nvPr/>
          </p:nvSpPr>
          <p:spPr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="" xmlns:a16="http://schemas.microsoft.com/office/drawing/2014/main" id="{95681AFE-72CC-41F5-82EB-2958FCBCC1CB}"/>
                </a:ext>
              </a:extLst>
            </p:cNvPr>
            <p:cNvSpPr/>
            <p:nvPr/>
          </p:nvSpPr>
          <p:spPr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="" xmlns:a16="http://schemas.microsoft.com/office/drawing/2014/main" id="{783B00F1-95A1-4A69-98A5-6B6648439E4A}"/>
                </a:ext>
              </a:extLst>
            </p:cNvPr>
            <p:cNvSpPr/>
            <p:nvPr/>
          </p:nvSpPr>
          <p:spPr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="" xmlns:a16="http://schemas.microsoft.com/office/drawing/2014/main" id="{794B9F09-C0B7-401F-8070-8C173E17DB69}"/>
                </a:ext>
              </a:extLst>
            </p:cNvPr>
            <p:cNvSpPr/>
            <p:nvPr/>
          </p:nvSpPr>
          <p:spPr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="" xmlns:a16="http://schemas.microsoft.com/office/drawing/2014/main" id="{6D72FB6F-B50E-4304-95C6-AC63A25682B0}"/>
                </a:ext>
              </a:extLst>
            </p:cNvPr>
            <p:cNvSpPr/>
            <p:nvPr/>
          </p:nvSpPr>
          <p:spPr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="" xmlns:a16="http://schemas.microsoft.com/office/drawing/2014/main" id="{657E3F82-8F6D-4B3C-9CA0-B9A015FFE96A}"/>
                </a:ext>
              </a:extLst>
            </p:cNvPr>
            <p:cNvSpPr/>
            <p:nvPr/>
          </p:nvSpPr>
          <p:spPr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="" xmlns:a16="http://schemas.microsoft.com/office/drawing/2014/main" id="{69A7FC27-F494-4135-A2FB-A1B28CFE8C5D}"/>
                </a:ext>
              </a:extLst>
            </p:cNvPr>
            <p:cNvSpPr/>
            <p:nvPr/>
          </p:nvSpPr>
          <p:spPr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="" xmlns:a16="http://schemas.microsoft.com/office/drawing/2014/main" id="{AA9F809A-5225-465E-8789-C294D13B4FAC}"/>
                </a:ext>
              </a:extLst>
            </p:cNvPr>
            <p:cNvSpPr/>
            <p:nvPr/>
          </p:nvSpPr>
          <p:spPr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="" xmlns:a16="http://schemas.microsoft.com/office/drawing/2014/main" id="{0863FA8E-322B-45F9-9009-6AE9E6FA673B}"/>
                </a:ext>
              </a:extLst>
            </p:cNvPr>
            <p:cNvSpPr/>
            <p:nvPr/>
          </p:nvSpPr>
          <p:spPr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="" xmlns:a16="http://schemas.microsoft.com/office/drawing/2014/main" id="{C227BB27-36AF-449B-A0FB-A7E648520D15}"/>
                </a:ext>
              </a:extLst>
            </p:cNvPr>
            <p:cNvSpPr/>
            <p:nvPr/>
          </p:nvSpPr>
          <p:spPr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="" xmlns:a16="http://schemas.microsoft.com/office/drawing/2014/main" id="{E6A5DC08-05CA-466A-93F5-CF62315640AF}"/>
                </a:ext>
              </a:extLst>
            </p:cNvPr>
            <p:cNvSpPr/>
            <p:nvPr/>
          </p:nvSpPr>
          <p:spPr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="" xmlns:a16="http://schemas.microsoft.com/office/drawing/2014/main" id="{327DF8B0-8D2F-43F4-8A40-25C724D49306}"/>
                </a:ext>
              </a:extLst>
            </p:cNvPr>
            <p:cNvSpPr/>
            <p:nvPr/>
          </p:nvSpPr>
          <p:spPr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="" xmlns:a16="http://schemas.microsoft.com/office/drawing/2014/main" id="{EE1A81AD-847E-4805-B99F-AB281DC9C67A}"/>
                </a:ext>
              </a:extLst>
            </p:cNvPr>
            <p:cNvSpPr/>
            <p:nvPr/>
          </p:nvSpPr>
          <p:spPr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="" xmlns:a16="http://schemas.microsoft.com/office/drawing/2014/main" id="{5FEDD632-ED9C-4751-8335-351F78E28A7C}"/>
                </a:ext>
              </a:extLst>
            </p:cNvPr>
            <p:cNvSpPr/>
            <p:nvPr/>
          </p:nvSpPr>
          <p:spPr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="" xmlns:a16="http://schemas.microsoft.com/office/drawing/2014/main" id="{9F2B949D-579B-4C02-9CB9-20D20ABC55B6}"/>
                </a:ext>
              </a:extLst>
            </p:cNvPr>
            <p:cNvSpPr/>
            <p:nvPr/>
          </p:nvSpPr>
          <p:spPr>
            <a:xfrm>
              <a:off x="6495581" y="4006913"/>
              <a:ext cx="66050" cy="144109"/>
            </a:xfrm>
            <a:custGeom>
              <a:avLst/>
              <a:gdLst>
                <a:gd name="connsiteX0" fmla="*/ 68151 w 66049"/>
                <a:gd name="connsiteY0" fmla="*/ 0 h 144108"/>
                <a:gd name="connsiteX1" fmla="*/ 68151 w 66049"/>
                <a:gd name="connsiteY1" fmla="*/ 144409 h 144108"/>
                <a:gd name="connsiteX2" fmla="*/ 28522 w 66049"/>
                <a:gd name="connsiteY2" fmla="*/ 106280 h 144108"/>
                <a:gd name="connsiteX3" fmla="*/ 28522 w 66049"/>
                <a:gd name="connsiteY3" fmla="*/ 10808 h 144108"/>
                <a:gd name="connsiteX4" fmla="*/ 0 w 66049"/>
                <a:gd name="connsiteY4" fmla="*/ 10808 h 144108"/>
                <a:gd name="connsiteX5" fmla="*/ 0 w 66049"/>
                <a:gd name="connsiteY5" fmla="*/ 1501 h 144108"/>
                <a:gd name="connsiteX6" fmla="*/ 68151 w 66049"/>
                <a:gd name="connsiteY6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49" h="144108">
                  <a:moveTo>
                    <a:pt x="68151" y="0"/>
                  </a:moveTo>
                  <a:lnTo>
                    <a:pt x="68151" y="144409"/>
                  </a:lnTo>
                  <a:lnTo>
                    <a:pt x="28522" y="106280"/>
                  </a:lnTo>
                  <a:lnTo>
                    <a:pt x="28522" y="10808"/>
                  </a:lnTo>
                  <a:lnTo>
                    <a:pt x="0" y="10808"/>
                  </a:lnTo>
                  <a:lnTo>
                    <a:pt x="0" y="1501"/>
                  </a:lnTo>
                  <a:cubicBezTo>
                    <a:pt x="21616" y="2402"/>
                    <a:pt x="44133" y="600"/>
                    <a:pt x="68151" y="0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4" name="Rectangle 123">
            <a:hlinkClick r:id="rId2"/>
            <a:extLst>
              <a:ext uri="{FF2B5EF4-FFF2-40B4-BE49-F238E27FC236}">
                <a16:creationId xmlns="" xmlns:a16="http://schemas.microsoft.com/office/drawing/2014/main" id="{35F4AE06-723F-4907-A0C1-25C2A55668EF}"/>
              </a:ext>
            </a:extLst>
          </p:cNvPr>
          <p:cNvSpPr/>
          <p:nvPr userDrawn="1"/>
        </p:nvSpPr>
        <p:spPr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25" name="Graphique 124">
            <a:hlinkClick r:id="rId2"/>
            <a:extLst>
              <a:ext uri="{FF2B5EF4-FFF2-40B4-BE49-F238E27FC236}">
                <a16:creationId xmlns="" xmlns:a16="http://schemas.microsoft.com/office/drawing/2014/main" id="{C6FD32D5-7851-419E-B042-2C17E6452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126" name="Graphique 125">
            <a:hlinkClick r:id="rId5"/>
            <a:extLst>
              <a:ext uri="{FF2B5EF4-FFF2-40B4-BE49-F238E27FC236}">
                <a16:creationId xmlns="" xmlns:a16="http://schemas.microsoft.com/office/drawing/2014/main" id="{AC4BA783-078F-4C6E-BE4E-E143E9F63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9497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5"/>
            <a:extLst>
              <a:ext uri="{FF2B5EF4-FFF2-40B4-BE49-F238E27FC236}">
                <a16:creationId xmlns="" xmlns:a16="http://schemas.microsoft.com/office/drawing/2014/main" id="{0DEFADA8-A00E-42F6-AAA8-08025CB38A01}"/>
              </a:ext>
            </a:extLst>
          </p:cNvPr>
          <p:cNvSpPr/>
          <p:nvPr userDrawn="1"/>
        </p:nvSpPr>
        <p:spPr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8" name="Rectangle 127">
            <a:hlinkClick r:id="rId8"/>
            <a:extLst>
              <a:ext uri="{FF2B5EF4-FFF2-40B4-BE49-F238E27FC236}">
                <a16:creationId xmlns="" xmlns:a16="http://schemas.microsoft.com/office/drawing/2014/main" id="{43060483-BA3F-4429-9DB5-CBA75DDBC66C}"/>
              </a:ext>
            </a:extLst>
          </p:cNvPr>
          <p:cNvSpPr/>
          <p:nvPr userDrawn="1"/>
        </p:nvSpPr>
        <p:spPr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universitedebordeaux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29" name="Graphique 128">
            <a:hlinkClick r:id="rId8"/>
            <a:extLst>
              <a:ext uri="{FF2B5EF4-FFF2-40B4-BE49-F238E27FC236}">
                <a16:creationId xmlns="" xmlns:a16="http://schemas.microsoft.com/office/drawing/2014/main" id="{64F997C0-D043-4AC6-968A-B1C30BBB22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736022" y="1735319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11"/>
            <a:extLst>
              <a:ext uri="{FF2B5EF4-FFF2-40B4-BE49-F238E27FC236}">
                <a16:creationId xmlns="" xmlns:a16="http://schemas.microsoft.com/office/drawing/2014/main" id="{83FCBC0C-46CD-4319-932E-4A574B930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4"/>
            <a:extLst>
              <a:ext uri="{FF2B5EF4-FFF2-40B4-BE49-F238E27FC236}">
                <a16:creationId xmlns="" xmlns:a16="http://schemas.microsoft.com/office/drawing/2014/main" id="{1819CD89-E770-4FC4-A88B-BD521AE632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4"/>
            <a:extLst>
              <a:ext uri="{FF2B5EF4-FFF2-40B4-BE49-F238E27FC236}">
                <a16:creationId xmlns="" xmlns:a16="http://schemas.microsoft.com/office/drawing/2014/main" id="{FD3B5232-D5E9-44F0-9C33-33247F54B052}"/>
              </a:ext>
            </a:extLst>
          </p:cNvPr>
          <p:cNvSpPr/>
          <p:nvPr userDrawn="1"/>
        </p:nvSpPr>
        <p:spPr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www.u-bordeaux.fr</a:t>
            </a:r>
          </a:p>
        </p:txBody>
      </p:sp>
      <p:pic>
        <p:nvPicPr>
          <p:cNvPr id="133" name="Graphique 132">
            <a:hlinkClick r:id="rId17"/>
            <a:extLst>
              <a:ext uri="{FF2B5EF4-FFF2-40B4-BE49-F238E27FC236}">
                <a16:creationId xmlns="" xmlns:a16="http://schemas.microsoft.com/office/drawing/2014/main" id="{5E1444FE-01A7-45A1-BCDA-AF5DE386477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060942" y="1735319"/>
            <a:ext cx="360000" cy="360000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="" xmlns:a16="http://schemas.microsoft.com/office/drawing/2014/main" id="{AE8061E4-BB31-415B-8A63-EE72EEB79D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400221" y="1735319"/>
            <a:ext cx="360000" cy="360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C8AD63C4-784A-4776-9B5D-FA8BD25ACF8C}"/>
              </a:ext>
            </a:extLst>
          </p:cNvPr>
          <p:cNvSpPr/>
          <p:nvPr userDrawn="1"/>
        </p:nvSpPr>
        <p:spPr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Appli mobile </a:t>
            </a:r>
            <a:r>
              <a:rPr lang="fr-FR" sz="800" dirty="0" err="1">
                <a:solidFill>
                  <a:schemeClr val="tx1"/>
                </a:solidFill>
              </a:rPr>
              <a:t>U&amp;me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26C582E0-BC44-4452-B431-ACC02FF3B9A7}"/>
              </a:ext>
            </a:extLst>
          </p:cNvPr>
          <p:cNvSpPr/>
          <p:nvPr userDrawn="1"/>
        </p:nvSpPr>
        <p:spPr>
          <a:xfrm>
            <a:off x="5780492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7" name="Rectangle 136">
            <a:hlinkClick r:id="rId11"/>
            <a:extLst>
              <a:ext uri="{FF2B5EF4-FFF2-40B4-BE49-F238E27FC236}">
                <a16:creationId xmlns="" xmlns:a16="http://schemas.microsoft.com/office/drawing/2014/main" id="{191CC0A6-AEB3-4CFD-B3D3-4BB18C95F655}"/>
              </a:ext>
            </a:extLst>
          </p:cNvPr>
          <p:cNvSpPr/>
          <p:nvPr userDrawn="1"/>
        </p:nvSpPr>
        <p:spPr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universitedebordeaux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41" name="Espace réservé du texte 140">
            <a:extLst>
              <a:ext uri="{FF2B5EF4-FFF2-40B4-BE49-F238E27FC236}">
                <a16:creationId xmlns="" xmlns:a16="http://schemas.microsoft.com/office/drawing/2014/main" id="{EE880427-05D3-40E0-A2B2-744B3528A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tabLst>
                <a:tab pos="2066925" algn="l"/>
              </a:tabLst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marL="0" lvl="0" algn="ctr" defTabSz="457200"/>
            <a:r>
              <a:rPr lang="fr-FR" dirty="0"/>
              <a:t>Message / remerciement</a:t>
            </a:r>
          </a:p>
        </p:txBody>
      </p:sp>
      <p:sp>
        <p:nvSpPr>
          <p:cNvPr id="144" name="Espace réservé du texte 143">
            <a:extLst>
              <a:ext uri="{FF2B5EF4-FFF2-40B4-BE49-F238E27FC236}">
                <a16:creationId xmlns="" xmlns:a16="http://schemas.microsoft.com/office/drawing/2014/main" id="{C20905A2-6F02-47AA-AF2E-63158D48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grpSp>
        <p:nvGrpSpPr>
          <p:cNvPr id="267" name="Groupe 266">
            <a:extLst>
              <a:ext uri="{FF2B5EF4-FFF2-40B4-BE49-F238E27FC236}">
                <a16:creationId xmlns="" xmlns:a16="http://schemas.microsoft.com/office/drawing/2014/main" id="{5E1891F2-FAFB-45B7-ADB0-B4532A71DEC4}"/>
              </a:ext>
            </a:extLst>
          </p:cNvPr>
          <p:cNvGrpSpPr/>
          <p:nvPr userDrawn="1"/>
        </p:nvGrpSpPr>
        <p:grpSpPr>
          <a:xfrm flipV="1">
            <a:off x="-91485" y="12467"/>
            <a:ext cx="1008300" cy="5190499"/>
            <a:chOff x="-91485" y="-57106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>
              <a:extLst>
                <a:ext uri="{FF2B5EF4-FFF2-40B4-BE49-F238E27FC236}">
                  <a16:creationId xmlns="" xmlns:a16="http://schemas.microsoft.com/office/drawing/2014/main" id="{73F747AB-BDD9-4153-8A0F-81B6FADAE149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="" xmlns:a16="http://schemas.microsoft.com/office/drawing/2014/main" id="{ABB68B3A-64E8-421E-A122-56A45C711E07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="" xmlns:a16="http://schemas.microsoft.com/office/drawing/2014/main" id="{053D4FF2-A9EA-4185-9507-77A0BB17DB0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="" xmlns:a16="http://schemas.microsoft.com/office/drawing/2014/main" id="{79A1F7C8-13AC-4C12-A1FD-013BA48F78A7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="" xmlns:a16="http://schemas.microsoft.com/office/drawing/2014/main" id="{C3E454D8-15B4-4672-8FB0-B86B805165E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="" xmlns:a16="http://schemas.microsoft.com/office/drawing/2014/main" id="{9C05EADF-BE0D-49AA-B420-B1EB4831C5FE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="" xmlns:a16="http://schemas.microsoft.com/office/drawing/2014/main" id="{AB241E56-80DB-4C03-BDCB-013736737321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="" xmlns:a16="http://schemas.microsoft.com/office/drawing/2014/main" id="{E447AC23-F520-414E-AA97-1E8F359564D9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="" xmlns:a16="http://schemas.microsoft.com/office/drawing/2014/main" id="{64C6C88C-FD82-456D-9665-DF0FCE0E4C47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="" xmlns:a16="http://schemas.microsoft.com/office/drawing/2014/main" id="{0A77A193-F583-4928-97AF-E64E8FF6DEAD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="" xmlns:a16="http://schemas.microsoft.com/office/drawing/2014/main" id="{CF3F0AFD-D31B-4029-B3F3-E13BB8216AB9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="" xmlns:a16="http://schemas.microsoft.com/office/drawing/2014/main" id="{4E0EA875-3BAB-4BDB-A5B0-808C38082217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="" xmlns:a16="http://schemas.microsoft.com/office/drawing/2014/main" id="{842C3D6E-95C4-425C-8B38-D0EBD8DBD5E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="" xmlns:a16="http://schemas.microsoft.com/office/drawing/2014/main" id="{A75BA1B9-497A-4874-9158-409D833D072A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="" xmlns:a16="http://schemas.microsoft.com/office/drawing/2014/main" id="{205B75CA-6160-44CB-AE0D-8B52A04FF9B7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="" xmlns:a16="http://schemas.microsoft.com/office/drawing/2014/main" id="{91186326-55D6-4548-B33F-3511BC925FE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="" xmlns:a16="http://schemas.microsoft.com/office/drawing/2014/main" id="{A2ED5F31-FCDD-430A-BE16-9B1EA12A7F4F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="" xmlns:a16="http://schemas.microsoft.com/office/drawing/2014/main" id="{FEC22DEA-F709-420C-A439-1AC57EB7453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="" xmlns:a16="http://schemas.microsoft.com/office/drawing/2014/main" id="{4DA790D9-C5B8-43BC-8AB6-4E888B07FAC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="" xmlns:a16="http://schemas.microsoft.com/office/drawing/2014/main" id="{091E5F9C-73C6-4CAB-93E5-EFA60788C51C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="" xmlns:a16="http://schemas.microsoft.com/office/drawing/2014/main" id="{93F3A654-B74E-499B-8487-8A2B2CC5A0EA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="" xmlns:a16="http://schemas.microsoft.com/office/drawing/2014/main" id="{D0AE4335-4774-4A5C-9D6E-6AA33670DF96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="" xmlns:a16="http://schemas.microsoft.com/office/drawing/2014/main" id="{2305D91E-CF26-4028-92DC-E2D20BB482D6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="" xmlns:a16="http://schemas.microsoft.com/office/drawing/2014/main" id="{DF9C8202-D29B-450E-90FF-E46CAC2E7FA2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="" xmlns:a16="http://schemas.microsoft.com/office/drawing/2014/main" id="{28FFA2F5-C74D-4918-B35E-56FAFD44D7D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="" xmlns:a16="http://schemas.microsoft.com/office/drawing/2014/main" id="{F7F1B592-6665-4DA1-B454-1D5C767BA63B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="" xmlns:a16="http://schemas.microsoft.com/office/drawing/2014/main" id="{33626504-CACB-4364-8AA4-F28F086A7B6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="" xmlns:a16="http://schemas.microsoft.com/office/drawing/2014/main" id="{8B9EE4C0-9C2E-42BB-B294-381EB8F6C5DA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="" xmlns:a16="http://schemas.microsoft.com/office/drawing/2014/main" id="{426417CD-8FE4-43C3-B84F-A51A46F7C7B1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="" xmlns:a16="http://schemas.microsoft.com/office/drawing/2014/main" id="{2194BB82-FA83-4BF9-8EBD-D8D0328F9BDF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="" xmlns:a16="http://schemas.microsoft.com/office/drawing/2014/main" id="{1E2DA60E-6B88-4273-B8B8-20DC571CA2F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="" xmlns:a16="http://schemas.microsoft.com/office/drawing/2014/main" id="{0B53881C-9CFA-4C7A-B7BB-D045B9F708A3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="" xmlns:a16="http://schemas.microsoft.com/office/drawing/2014/main" id="{07B92E1C-0CE7-4A26-8278-C39DA02570AC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="" xmlns:a16="http://schemas.microsoft.com/office/drawing/2014/main" id="{CAE7423C-0BBB-4D40-8F55-D1ED03A3FDDA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="" xmlns:a16="http://schemas.microsoft.com/office/drawing/2014/main" id="{DE7F88C3-F95A-48EB-BC5C-94F46E2332ED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="" xmlns:a16="http://schemas.microsoft.com/office/drawing/2014/main" id="{D55BD2D7-C439-4F43-96D6-CC4EB9C9A2CD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="" xmlns:a16="http://schemas.microsoft.com/office/drawing/2014/main" id="{98520A64-DC7D-4391-9310-C02770ED1A94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="" xmlns:a16="http://schemas.microsoft.com/office/drawing/2014/main" id="{F4D8F56B-62F1-42CF-A7A2-650DB4131292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="" xmlns:a16="http://schemas.microsoft.com/office/drawing/2014/main" id="{0D43E076-CB6A-4FEE-A459-C1DE20E99E2F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="" xmlns:a16="http://schemas.microsoft.com/office/drawing/2014/main" id="{CA2035BC-118E-49FD-BF84-9E105EEC437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="" xmlns:a16="http://schemas.microsoft.com/office/drawing/2014/main" id="{E8F898AD-C8B7-4665-871C-0DD08867FE33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="" xmlns:a16="http://schemas.microsoft.com/office/drawing/2014/main" id="{21447FE1-A29B-45A2-85C9-8C8BA929308B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="" xmlns:a16="http://schemas.microsoft.com/office/drawing/2014/main" id="{DC5CD014-032B-4188-8129-1BA9EDEB5E1C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="" xmlns:a16="http://schemas.microsoft.com/office/drawing/2014/main" id="{4BFA54F9-8E75-4357-98AE-7842173849BD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="" xmlns:a16="http://schemas.microsoft.com/office/drawing/2014/main" id="{D627B6F1-7278-4938-8513-4523BF111D7A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="" xmlns:a16="http://schemas.microsoft.com/office/drawing/2014/main" id="{44A8C608-76B9-49F0-B8EA-9C07C31A92D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="" xmlns:a16="http://schemas.microsoft.com/office/drawing/2014/main" id="{31723CE5-0F31-4468-8030-5F9773A83A08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="" xmlns:a16="http://schemas.microsoft.com/office/drawing/2014/main" id="{0A1A01CF-9944-4EC3-883D-948C509B42CD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="" xmlns:a16="http://schemas.microsoft.com/office/drawing/2014/main" id="{71717ABE-8C5B-4E08-B642-252D74033C89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="" xmlns:a16="http://schemas.microsoft.com/office/drawing/2014/main" id="{57F9E802-91E2-4CB8-8036-748B1071E3AB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="" xmlns:a16="http://schemas.microsoft.com/office/drawing/2014/main" id="{844BD3AC-808C-49B6-9585-45AED27044D8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="" xmlns:a16="http://schemas.microsoft.com/office/drawing/2014/main" id="{6610930E-080F-4669-B332-C11A7EDE2E69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="" xmlns:a16="http://schemas.microsoft.com/office/drawing/2014/main" id="{BB6AE4FF-01F3-4791-9797-82B71A71685F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="" xmlns:a16="http://schemas.microsoft.com/office/drawing/2014/main" id="{B2FBA9B1-476F-454A-86CF-CB8E10185C59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="" xmlns:a16="http://schemas.microsoft.com/office/drawing/2014/main" id="{FC54D21D-2562-49FC-BEBE-B5E2AB5AF4EE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="" xmlns:a16="http://schemas.microsoft.com/office/drawing/2014/main" id="{1800C2CB-54A6-4240-B3ED-11D6043BB03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="" xmlns:a16="http://schemas.microsoft.com/office/drawing/2014/main" id="{3EBD1C82-1557-40AF-96AD-1C870F5CE8D7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="" xmlns:a16="http://schemas.microsoft.com/office/drawing/2014/main" id="{50FA5920-2CA1-4B57-AFE9-708172C7151C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="" xmlns:a16="http://schemas.microsoft.com/office/drawing/2014/main" id="{E3EDD39B-7171-468B-A877-2CE2BD07726B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="" xmlns:a16="http://schemas.microsoft.com/office/drawing/2014/main" id="{23F7EF39-C8FF-4CA7-9DED-AF0E47CA9C7E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="" xmlns:a16="http://schemas.microsoft.com/office/drawing/2014/main" id="{FBC44AA7-6291-474B-9C67-ED7522250EEB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="" xmlns:a16="http://schemas.microsoft.com/office/drawing/2014/main" id="{5EA7A5E2-9C29-45B6-9267-972B0EFC92AD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="" xmlns:a16="http://schemas.microsoft.com/office/drawing/2014/main" id="{29FF2476-3E2D-4E1C-AC58-09A8EA6AE16D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="" xmlns:a16="http://schemas.microsoft.com/office/drawing/2014/main" id="{75F88328-D448-4AA5-9E75-FE8115368C6C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="" xmlns:a16="http://schemas.microsoft.com/office/drawing/2014/main" id="{426E2A9F-197F-4F75-8782-ED9A68D4D6C8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="" xmlns:a16="http://schemas.microsoft.com/office/drawing/2014/main" id="{94DB51E7-8EDB-4900-9675-0F9A6F5C490B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="" xmlns:a16="http://schemas.microsoft.com/office/drawing/2014/main" id="{2E5B2022-399F-4450-9579-1B230876385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="" xmlns:a16="http://schemas.microsoft.com/office/drawing/2014/main" id="{2929CE2C-2256-40A5-A8F3-3829812FC41F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="" xmlns:a16="http://schemas.microsoft.com/office/drawing/2014/main" id="{5B080DE2-EB07-4251-8225-D8F835BCC870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="" xmlns:a16="http://schemas.microsoft.com/office/drawing/2014/main" id="{CE30ADAD-6662-46CB-9F1B-B1109F31D2A1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="" xmlns:a16="http://schemas.microsoft.com/office/drawing/2014/main" id="{E0EC12C4-DE16-425E-A187-948925CA8B78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="" xmlns:a16="http://schemas.microsoft.com/office/drawing/2014/main" id="{0EBB3BF6-5F1A-4179-B16F-FF1F99B6BEAC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="" xmlns:a16="http://schemas.microsoft.com/office/drawing/2014/main" id="{40BD2394-2E6A-43B3-8282-5AF2A68AFB5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="" xmlns:a16="http://schemas.microsoft.com/office/drawing/2014/main" id="{98C4AC75-3010-49F3-9D48-1212A4D988F1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="" xmlns:a16="http://schemas.microsoft.com/office/drawing/2014/main" id="{F44EFD0C-26D8-44AF-B8B7-34925D1881F3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="" xmlns:a16="http://schemas.microsoft.com/office/drawing/2014/main" id="{1A320605-AC28-4E7D-BF63-1E3FD62FB21F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="" xmlns:a16="http://schemas.microsoft.com/office/drawing/2014/main" id="{79B4D19B-E848-47AB-BAFE-59EBF555A6F5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="" xmlns:a16="http://schemas.microsoft.com/office/drawing/2014/main" id="{0496B299-828A-4BBC-966F-5FA47083E3CE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="" xmlns:a16="http://schemas.microsoft.com/office/drawing/2014/main" id="{47AF6C7D-4B3B-4997-9D6C-9505A068BCE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="" xmlns:a16="http://schemas.microsoft.com/office/drawing/2014/main" id="{6A925E12-2BFF-4625-A0A6-B147409EE83D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="" xmlns:a16="http://schemas.microsoft.com/office/drawing/2014/main" id="{8F161AAD-ABF3-4F08-A5E7-178FA67C468C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="" xmlns:a16="http://schemas.microsoft.com/office/drawing/2014/main" id="{2B2677AB-A960-4EDE-895B-90B39923E929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="" xmlns:a16="http://schemas.microsoft.com/office/drawing/2014/main" id="{57CCAF2A-AD40-4587-8C0B-9AD3AA1B47B2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="" xmlns:a16="http://schemas.microsoft.com/office/drawing/2014/main" id="{1CD46395-0105-4DB9-A258-02757ED2970C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="" xmlns:a16="http://schemas.microsoft.com/office/drawing/2014/main" id="{792A22ED-7042-473B-B5F0-A8F38B0EAB40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="" xmlns:a16="http://schemas.microsoft.com/office/drawing/2014/main" id="{F026E106-3ED5-479C-A7E5-1D0CF59276FB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="" xmlns:a16="http://schemas.microsoft.com/office/drawing/2014/main" id="{A652AA44-0788-418A-BCB7-7692D06F9F9C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="" xmlns:a16="http://schemas.microsoft.com/office/drawing/2014/main" id="{CC7F2B2F-A9EF-4436-92EE-F187A921B5A2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="" xmlns:a16="http://schemas.microsoft.com/office/drawing/2014/main" id="{B491F0AE-2B60-457D-9F7E-DF3C2D622FF0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="" xmlns:a16="http://schemas.microsoft.com/office/drawing/2014/main" id="{566B0F1B-76F2-42A3-83ED-13519BAD8E0C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="" xmlns:a16="http://schemas.microsoft.com/office/drawing/2014/main" id="{6ACA7109-A9A0-4CC8-B8F0-2B22C7DA70BF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="" xmlns:a16="http://schemas.microsoft.com/office/drawing/2014/main" id="{452ADC31-6E2B-47AB-819B-06E9BDE7841B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="" xmlns:a16="http://schemas.microsoft.com/office/drawing/2014/main" id="{BCEE9B8C-AA03-4719-891E-01DB914C78AC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="" xmlns:a16="http://schemas.microsoft.com/office/drawing/2014/main" id="{F9DD0D80-4138-4478-988E-136F3B8038CE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="" xmlns:a16="http://schemas.microsoft.com/office/drawing/2014/main" id="{DF35AC08-7EAC-4D88-B60D-06D59DB2131D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="" xmlns:a16="http://schemas.microsoft.com/office/drawing/2014/main" id="{9AFF3E46-2559-4C6F-8BF3-7DBBEBA30E07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="" xmlns:a16="http://schemas.microsoft.com/office/drawing/2014/main" id="{97E07195-EA95-4E14-9CB9-A69F34AE04C5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="" xmlns:a16="http://schemas.microsoft.com/office/drawing/2014/main" id="{F46DA911-E7B0-4E9F-BFB6-93C98E7208E7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="" xmlns:a16="http://schemas.microsoft.com/office/drawing/2014/main" id="{C1D02749-F8C1-46C8-BEE0-16746055E93D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="" xmlns:a16="http://schemas.microsoft.com/office/drawing/2014/main" id="{DE83541C-6C64-4EFA-96DA-32677B2F8AB7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="" xmlns:a16="http://schemas.microsoft.com/office/drawing/2014/main" id="{97641E82-A92B-4DDB-9997-4330C2FFFC03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="" xmlns:a16="http://schemas.microsoft.com/office/drawing/2014/main" id="{CA7B7E86-E158-4CCC-9F30-35FD45AC52DC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="" xmlns:a16="http://schemas.microsoft.com/office/drawing/2014/main" id="{B95921A2-46DE-49F9-9F14-5364CEEC2044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="" xmlns:a16="http://schemas.microsoft.com/office/drawing/2014/main" id="{84FEE941-A7A7-41F0-870B-FF2E21B132E9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="" xmlns:a16="http://schemas.microsoft.com/office/drawing/2014/main" id="{ED05E8E5-B04C-426F-A5B3-FDFECB7FA8BB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="" xmlns:a16="http://schemas.microsoft.com/office/drawing/2014/main" id="{2455BBCE-F26C-4AF6-86DC-09C81861FE56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="" xmlns:a16="http://schemas.microsoft.com/office/drawing/2014/main" id="{51373B92-194C-42B9-B764-40EA297AE7F9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="" xmlns:a16="http://schemas.microsoft.com/office/drawing/2014/main" id="{F38EDEED-C414-448B-8D37-E62E6FF38F3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="" xmlns:a16="http://schemas.microsoft.com/office/drawing/2014/main" id="{1E970937-55EB-4E1D-94ED-92F0499DC22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="" xmlns:a16="http://schemas.microsoft.com/office/drawing/2014/main" id="{9890EDE8-10DA-45ED-AA77-40989F9FB014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="" xmlns:a16="http://schemas.microsoft.com/office/drawing/2014/main" id="{D89764C9-6568-42FB-A4A1-D9595395AB12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="" xmlns:a16="http://schemas.microsoft.com/office/drawing/2014/main" id="{B3A51367-1D00-45C2-8806-45DE56D1374A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="" xmlns:a16="http://schemas.microsoft.com/office/drawing/2014/main" id="{5796D538-9FA1-4B69-9ECE-72D45F20B58A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="" xmlns:a16="http://schemas.microsoft.com/office/drawing/2014/main" id="{0A8DEA12-3B5F-4B33-B7D9-E32E7E70ED9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="" xmlns:a16="http://schemas.microsoft.com/office/drawing/2014/main" id="{B639F843-6BAF-4B67-80B8-3D30C09BF5FB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="" xmlns:a16="http://schemas.microsoft.com/office/drawing/2014/main" id="{D52BFECF-759E-4683-BE94-173DD865733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="" xmlns:a16="http://schemas.microsoft.com/office/drawing/2014/main" id="{25A08FAE-A75C-4B2E-B0C7-527DE2D9E508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="" xmlns:a16="http://schemas.microsoft.com/office/drawing/2014/main" id="{6B1D4FCF-4868-4FA7-803E-D1D00595788E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="" xmlns:a16="http://schemas.microsoft.com/office/drawing/2014/main" id="{A521D2F6-3CA4-443B-AE06-E761EA9F7456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="" xmlns:a16="http://schemas.microsoft.com/office/drawing/2014/main" id="{830F38CE-6CA7-4EBA-A5A4-58CB35926CD3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914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à un seul coin 6"/>
          <p:cNvSpPr/>
          <p:nvPr userDrawn="1"/>
        </p:nvSpPr>
        <p:spPr>
          <a:xfrm>
            <a:off x="1" y="0"/>
            <a:ext cx="9156701" cy="68522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229"/>
          </a:xfrm>
        </p:spPr>
        <p:txBody>
          <a:bodyPr lIns="360000">
            <a:norm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79400" y="927100"/>
            <a:ext cx="8644466" cy="3667523"/>
          </a:xfrm>
        </p:spPr>
        <p:txBody>
          <a:bodyPr>
            <a:no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150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Cliquez pour modifier les styles du texte du masque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4991101"/>
            <a:ext cx="2133600" cy="154781"/>
          </a:xfrm>
          <a:prstGeom prst="rect">
            <a:avLst/>
          </a:prstGeom>
        </p:spPr>
        <p:txBody>
          <a:bodyPr anchor="b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17EBC37D-7AB6-40EE-BCC7-07FE12AE2531}" type="datetime4">
              <a:rPr lang="fr-FR" smtClean="0"/>
              <a:t>4 septembre 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4991101"/>
            <a:ext cx="5257800" cy="154781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4914900"/>
            <a:ext cx="457200" cy="228600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0607" y="4803455"/>
            <a:ext cx="466094" cy="349571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V="1">
            <a:off x="3001434" y="4989909"/>
            <a:ext cx="97367" cy="153591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7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="" xmlns:a16="http://schemas.microsoft.com/office/drawing/2014/main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36903" y="2053956"/>
            <a:ext cx="3470194" cy="1035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="" xmlns:a16="http://schemas.microsoft.com/office/drawing/2014/main" id="{6BBA7953-6320-4985-B304-CAEF45B84CC1}"/>
              </a:ext>
            </a:extLst>
          </p:cNvPr>
          <p:cNvSpPr/>
          <p:nvPr userDrawn="1"/>
        </p:nvSpPr>
        <p:spPr>
          <a:xfrm rot="16200000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=""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=""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="" xmlns:a16="http://schemas.microsoft.com/office/drawing/2014/main" id="{88941299-7323-4585-91C3-38C1B71800C4}"/>
              </a:ext>
            </a:extLst>
          </p:cNvPr>
          <p:cNvSpPr/>
          <p:nvPr userDrawn="1"/>
        </p:nvSpPr>
        <p:spPr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8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 avec image - Fonc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rme libre : forme 69">
            <a:extLst>
              <a:ext uri="{FF2B5EF4-FFF2-40B4-BE49-F238E27FC236}">
                <a16:creationId xmlns="" xmlns:a16="http://schemas.microsoft.com/office/drawing/2014/main" id="{7A9D45F7-F6EE-4110-A350-96F73BCE90D1}"/>
              </a:ext>
            </a:extLst>
          </p:cNvPr>
          <p:cNvSpPr/>
          <p:nvPr userDrawn="1"/>
        </p:nvSpPr>
        <p:spPr>
          <a:xfrm>
            <a:off x="0" y="3708637"/>
            <a:ext cx="9153528" cy="1434863"/>
          </a:xfrm>
          <a:custGeom>
            <a:avLst/>
            <a:gdLst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47887 h 1434863"/>
              <a:gd name="connsiteX3" fmla="*/ 9153528 w 9153528"/>
              <a:gd name="connsiteY3" fmla="*/ 752475 h 1434863"/>
              <a:gd name="connsiteX4" fmla="*/ 9153528 w 9153528"/>
              <a:gd name="connsiteY4" fmla="*/ 1434863 h 1434863"/>
              <a:gd name="connsiteX5" fmla="*/ 0 w 9153528"/>
              <a:gd name="connsiteY5" fmla="*/ 1434863 h 1434863"/>
              <a:gd name="connsiteX6" fmla="*/ 0 w 9153528"/>
              <a:gd name="connsiteY6" fmla="*/ 752475 h 1434863"/>
              <a:gd name="connsiteX7" fmla="*/ 0 w 9153528"/>
              <a:gd name="connsiteY7" fmla="*/ 747887 h 1434863"/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52475 h 1434863"/>
              <a:gd name="connsiteX3" fmla="*/ 9153528 w 9153528"/>
              <a:gd name="connsiteY3" fmla="*/ 1434863 h 1434863"/>
              <a:gd name="connsiteX4" fmla="*/ 0 w 9153528"/>
              <a:gd name="connsiteY4" fmla="*/ 1434863 h 1434863"/>
              <a:gd name="connsiteX5" fmla="*/ 0 w 9153528"/>
              <a:gd name="connsiteY5" fmla="*/ 752475 h 1434863"/>
              <a:gd name="connsiteX6" fmla="*/ 0 w 9153528"/>
              <a:gd name="connsiteY6" fmla="*/ 747887 h 1434863"/>
              <a:gd name="connsiteX7" fmla="*/ 0 w 9153528"/>
              <a:gd name="connsiteY7" fmla="*/ 0 h 143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8" h="1434863">
                <a:moveTo>
                  <a:pt x="0" y="0"/>
                </a:moveTo>
                <a:lnTo>
                  <a:pt x="9097717" y="747887"/>
                </a:lnTo>
                <a:lnTo>
                  <a:pt x="9153528" y="752475"/>
                </a:lnTo>
                <a:lnTo>
                  <a:pt x="9153528" y="1434863"/>
                </a:lnTo>
                <a:lnTo>
                  <a:pt x="0" y="1434863"/>
                </a:lnTo>
                <a:lnTo>
                  <a:pt x="0" y="752475"/>
                </a:lnTo>
                <a:lnTo>
                  <a:pt x="0" y="74788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3396053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=""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=""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Espace réservé pour une image  68">
            <a:extLst>
              <a:ext uri="{FF2B5EF4-FFF2-40B4-BE49-F238E27FC236}">
                <a16:creationId xmlns="" xmlns:a16="http://schemas.microsoft.com/office/drawing/2014/main" id="{407212D0-4ACD-410B-8E9A-EE07511F0C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53528" cy="4075643"/>
          </a:xfrm>
          <a:custGeom>
            <a:avLst/>
            <a:gdLst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53528 w 9153528"/>
              <a:gd name="connsiteY6" fmla="*/ 4204192 h 5143500"/>
              <a:gd name="connsiteX7" fmla="*/ 9145341 w 9153528"/>
              <a:gd name="connsiteY7" fmla="*/ 4199282 h 5143500"/>
              <a:gd name="connsiteX8" fmla="*/ 9144001 w 9153528"/>
              <a:gd name="connsiteY8" fmla="*/ 4198735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5341 w 9153528"/>
              <a:gd name="connsiteY8" fmla="*/ 4199282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12" fmla="*/ 0 w 9153528"/>
              <a:gd name="connsiteY12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4001 w 9153528"/>
              <a:gd name="connsiteY8" fmla="*/ 3426281 h 5143500"/>
              <a:gd name="connsiteX9" fmla="*/ 4464473 w 9153528"/>
              <a:gd name="connsiteY9" fmla="*/ 4075643 h 5143500"/>
              <a:gd name="connsiteX10" fmla="*/ 0 w 9153528"/>
              <a:gd name="connsiteY10" fmla="*/ 3708636 h 5143500"/>
              <a:gd name="connsiteX11" fmla="*/ 0 w 9153528"/>
              <a:gd name="connsiteY11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44001 w 9153528"/>
              <a:gd name="connsiteY7" fmla="*/ 3426281 h 5143500"/>
              <a:gd name="connsiteX8" fmla="*/ 4464473 w 9153528"/>
              <a:gd name="connsiteY8" fmla="*/ 4075643 h 5143500"/>
              <a:gd name="connsiteX9" fmla="*/ 0 w 9153528"/>
              <a:gd name="connsiteY9" fmla="*/ 3708636 h 5143500"/>
              <a:gd name="connsiteX10" fmla="*/ 0 w 9153528"/>
              <a:gd name="connsiteY10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0 w 9153528"/>
              <a:gd name="connsiteY2" fmla="*/ 5143500 h 5143500"/>
              <a:gd name="connsiteX3" fmla="*/ 0 w 9153528"/>
              <a:gd name="connsiteY3" fmla="*/ 5143499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44001 w 9153528"/>
              <a:gd name="connsiteY6" fmla="*/ 3426281 h 5143500"/>
              <a:gd name="connsiteX7" fmla="*/ 4464473 w 9153528"/>
              <a:gd name="connsiteY7" fmla="*/ 4075643 h 5143500"/>
              <a:gd name="connsiteX8" fmla="*/ 0 w 9153528"/>
              <a:gd name="connsiteY8" fmla="*/ 3708636 h 5143500"/>
              <a:gd name="connsiteX9" fmla="*/ 0 w 9153528"/>
              <a:gd name="connsiteY9" fmla="*/ 0 h 5143500"/>
              <a:gd name="connsiteX0" fmla="*/ 0 w 9153528"/>
              <a:gd name="connsiteY0" fmla="*/ 5143499 h 5143500"/>
              <a:gd name="connsiteX1" fmla="*/ 0 w 9153528"/>
              <a:gd name="connsiteY1" fmla="*/ 5143500 h 5143500"/>
              <a:gd name="connsiteX2" fmla="*/ 0 w 9153528"/>
              <a:gd name="connsiteY2" fmla="*/ 5143499 h 5143500"/>
              <a:gd name="connsiteX3" fmla="*/ 0 w 9153528"/>
              <a:gd name="connsiteY3" fmla="*/ 0 h 5143500"/>
              <a:gd name="connsiteX4" fmla="*/ 9153528 w 9153528"/>
              <a:gd name="connsiteY4" fmla="*/ 0 h 5143500"/>
              <a:gd name="connsiteX5" fmla="*/ 9144001 w 9153528"/>
              <a:gd name="connsiteY5" fmla="*/ 3426281 h 5143500"/>
              <a:gd name="connsiteX6" fmla="*/ 4464473 w 9153528"/>
              <a:gd name="connsiteY6" fmla="*/ 4075643 h 5143500"/>
              <a:gd name="connsiteX7" fmla="*/ 0 w 9153528"/>
              <a:gd name="connsiteY7" fmla="*/ 3708636 h 5143500"/>
              <a:gd name="connsiteX8" fmla="*/ 0 w 9153528"/>
              <a:gd name="connsiteY8" fmla="*/ 0 h 5143500"/>
              <a:gd name="connsiteX0" fmla="*/ 0 w 9153528"/>
              <a:gd name="connsiteY0" fmla="*/ 0 h 4075643"/>
              <a:gd name="connsiteX1" fmla="*/ 9153528 w 9153528"/>
              <a:gd name="connsiteY1" fmla="*/ 0 h 4075643"/>
              <a:gd name="connsiteX2" fmla="*/ 9144001 w 9153528"/>
              <a:gd name="connsiteY2" fmla="*/ 3426281 h 4075643"/>
              <a:gd name="connsiteX3" fmla="*/ 4464473 w 9153528"/>
              <a:gd name="connsiteY3" fmla="*/ 4075643 h 4075643"/>
              <a:gd name="connsiteX4" fmla="*/ 0 w 9153528"/>
              <a:gd name="connsiteY4" fmla="*/ 3708636 h 4075643"/>
              <a:gd name="connsiteX5" fmla="*/ 0 w 9153528"/>
              <a:gd name="connsiteY5" fmla="*/ 0 h 40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8" h="4075643">
                <a:moveTo>
                  <a:pt x="0" y="0"/>
                </a:moveTo>
                <a:lnTo>
                  <a:pt x="9153528" y="0"/>
                </a:lnTo>
                <a:cubicBezTo>
                  <a:pt x="9150352" y="1142094"/>
                  <a:pt x="9147177" y="2284187"/>
                  <a:pt x="9144001" y="3426281"/>
                </a:cubicBezTo>
                <a:lnTo>
                  <a:pt x="4464473" y="4075643"/>
                </a:lnTo>
                <a:lnTo>
                  <a:pt x="0" y="370863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="" xmlns:a16="http://schemas.microsoft.com/office/drawing/2014/main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6275" y="4150109"/>
            <a:ext cx="2174263" cy="6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="" xmlns:a16="http://schemas.microsoft.com/office/drawing/2014/main" id="{6BBA7953-6320-4985-B304-CAEF45B84CC1}"/>
              </a:ext>
            </a:extLst>
          </p:cNvPr>
          <p:cNvSpPr/>
          <p:nvPr userDrawn="1"/>
        </p:nvSpPr>
        <p:spPr>
          <a:xfrm rot="16200000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=""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=""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="" xmlns:a16="http://schemas.microsoft.com/office/drawing/2014/main" id="{88941299-7323-4585-91C3-38C1B71800C4}"/>
              </a:ext>
            </a:extLst>
          </p:cNvPr>
          <p:cNvSpPr/>
          <p:nvPr userDrawn="1"/>
        </p:nvSpPr>
        <p:spPr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0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6A348ADD-AB0E-41AD-9203-40019D501D09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="" xmlns:a16="http://schemas.microsoft.com/office/drawing/2014/main" id="{4588E603-EA6D-4A8D-ABC7-9DE29315EF7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8D98135C-BBC2-4D16-96A0-7D0791CBF234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99CC6255-5792-4F9C-BE71-CF421386A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4D44D8C2-4775-4ED6-AF57-EBCE00D0B723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EC13E85B-F308-4A84-A6BC-C18C71386F5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6E015BB2-4D35-4CF4-A5C2-59649EEBFF40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9BFD4E55-95DB-4948-9F11-510807EC9D8A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4A110395-765E-4DD5-AC3E-A28545974AAB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752DD23B-ED4C-4692-9CB0-792B6E8C38E8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407B9478-6D17-4EBC-AE18-7FD28A2FC874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DDF2324E-ABD3-44DC-8D06-AD3B881C1A39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EF0C42E5-DDE5-4434-B96B-A910A8DADC60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1AF80BC5-2FE2-47AB-8E9C-E26EB916D016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B1E25E5F-E250-4318-97CF-E3EF2CD18D72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3240DB54-B585-4364-A4CC-E94E9F63B7D1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273F70D5-0FDD-4CE1-814B-D9312EE2ED7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C7DAFD7E-6F4A-40E6-A59C-00BDC917B87B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48BC9105-C681-433B-8AF1-4FE2E6AF7484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1A014423-3778-467F-945D-40491D2DDC50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754E4A02-6646-4EF0-8CC5-B9030AE2C233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84764706-CB95-4A07-B328-B801005B7146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B1C7133F-9245-4557-9366-3880E57EEB0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34C731BB-8709-4827-B371-DEB3D84B934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800CC594-61C3-4799-9C62-0BE95617F0FD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6F690A0E-19E3-4512-B7F9-01EE4EBA9F6E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2D91E14E-69D9-458E-AA57-95A8078F1A19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4AA00D19-4A76-4DED-BF30-5DD56557E862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CBB48ABD-C4EA-4731-A8E5-5C6B6C5A0C84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FCD4CF90-F0E0-483F-9CE2-EAEE6404C598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F3A52091-BF4B-4E28-BD12-E3FE0875DBCF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75F64C77-DBE2-4786-9809-DB042689E4B6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12F37080-96E6-4BE1-9E48-2B02CD2E20C4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BA151B90-2B5B-4D4D-A2AA-26322C46F8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0655C4A9-132B-4E8E-AB50-E63B4234234E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51BD05F6-BFFD-42CC-A6C8-403F5F81023E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609B85C6-C9FE-4876-9C99-F8DA190549CF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AB57FACB-9405-4A22-84F1-4CDEB84773AC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65AC372A-885B-4835-966A-B09A3AC7B1A3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16EC5E3E-C2D3-4E46-B9F8-A7FD4A85025F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F08DD499-2506-4E8C-B26B-EF1D8CEA3AA9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D6EEB4E8-6237-4C85-A670-00A3A02268AB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75A29BD1-A3F5-48BC-80D8-DAC3DEE5842D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758380ED-469C-45F2-855D-EE8309CFADD8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D2FD6770-3791-4A82-87D2-F41D30AA61F3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109B9DB6-A180-42FF-BEBB-6114EE67841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D4702D56-6C32-4790-8116-5036F59380ED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55878CEF-C667-4CA0-83B8-66D034466A4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="" xmlns:a16="http://schemas.microsoft.com/office/drawing/2014/main" id="{E6E1C2BC-10AA-4F2A-83E2-85D799983A4B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="" xmlns:a16="http://schemas.microsoft.com/office/drawing/2014/main" id="{6DA02057-79DE-4340-93FA-D8616C8993CD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="" xmlns:a16="http://schemas.microsoft.com/office/drawing/2014/main" id="{F3D3F9A3-B786-4BB9-92E8-BAA2206B9AFB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="" xmlns:a16="http://schemas.microsoft.com/office/drawing/2014/main" id="{777BD4C8-2DD8-47D0-9247-9DDE2E15298C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="" xmlns:a16="http://schemas.microsoft.com/office/drawing/2014/main" id="{A1948EB1-3E61-48E9-872F-CED3F8D5CC5E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="" xmlns:a16="http://schemas.microsoft.com/office/drawing/2014/main" id="{AF9F2A1A-5C85-4204-9B23-373EE49CB276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="" xmlns:a16="http://schemas.microsoft.com/office/drawing/2014/main" id="{4763868B-B7EF-4B8B-B818-D645A2592C05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="" xmlns:a16="http://schemas.microsoft.com/office/drawing/2014/main" id="{046CA86F-6D3D-407A-B321-54764D2D59CB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="" xmlns:a16="http://schemas.microsoft.com/office/drawing/2014/main" id="{AFD12AFD-CB5D-4640-9FE9-92C355A72778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="" xmlns:a16="http://schemas.microsoft.com/office/drawing/2014/main" id="{59BA9B88-1225-4DFD-8724-1F80AE18C3C2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="" xmlns:a16="http://schemas.microsoft.com/office/drawing/2014/main" id="{1F6A3148-93CD-4912-914F-8421DD424A09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="" xmlns:a16="http://schemas.microsoft.com/office/drawing/2014/main" id="{0BDE36BD-7206-4F9A-9356-56E83345F79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="" xmlns:a16="http://schemas.microsoft.com/office/drawing/2014/main" id="{6239D104-F777-403D-9315-E21DA6A3EEC6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="" xmlns:a16="http://schemas.microsoft.com/office/drawing/2014/main" id="{7D0AE68E-C325-4D34-A9E9-2281E6887FA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="" xmlns:a16="http://schemas.microsoft.com/office/drawing/2014/main" id="{951597CD-8FD0-420C-8BE6-25D28A25DDE8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="" xmlns:a16="http://schemas.microsoft.com/office/drawing/2014/main" id="{A7CD329F-8CED-4DA2-A304-EE2009E4062D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="" xmlns:a16="http://schemas.microsoft.com/office/drawing/2014/main" id="{D4BADD55-B2B9-4053-A92A-A804648D0A9D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="" xmlns:a16="http://schemas.microsoft.com/office/drawing/2014/main" id="{313FE4B5-4E98-415B-AE99-26EEB0846C87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="" xmlns:a16="http://schemas.microsoft.com/office/drawing/2014/main" id="{2E069437-A0B3-49B8-BC79-1EE3FD296BEA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="" xmlns:a16="http://schemas.microsoft.com/office/drawing/2014/main" id="{6B76B21D-C865-4228-A4DA-51B112FED31F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="" xmlns:a16="http://schemas.microsoft.com/office/drawing/2014/main" id="{9C509C7D-5C6F-42FB-9A15-E611792EFEA1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="" xmlns:a16="http://schemas.microsoft.com/office/drawing/2014/main" id="{25514701-F05E-45CE-9E8C-F263D950578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="" xmlns:a16="http://schemas.microsoft.com/office/drawing/2014/main" id="{4F1DD0BF-A36A-4AF7-BAF7-588D33FE30E2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="" xmlns:a16="http://schemas.microsoft.com/office/drawing/2014/main" id="{86EB67B0-A057-4D07-8844-7A83556C99C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="" xmlns:a16="http://schemas.microsoft.com/office/drawing/2014/main" id="{8B1E7611-C4A8-43A8-BF26-46C4341A14DB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="" xmlns:a16="http://schemas.microsoft.com/office/drawing/2014/main" id="{BEBD671E-1FA5-4603-8F2B-FA9516AF8638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="" xmlns:a16="http://schemas.microsoft.com/office/drawing/2014/main" id="{F6AD6C56-BF4C-4518-8F9A-D5095F4E40C8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="" xmlns:a16="http://schemas.microsoft.com/office/drawing/2014/main" id="{4181F286-2CA0-4AF5-9316-EE2B4FDBB08E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="" xmlns:a16="http://schemas.microsoft.com/office/drawing/2014/main" id="{6E154404-167F-4146-9BEC-311C41267A4F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="" xmlns:a16="http://schemas.microsoft.com/office/drawing/2014/main" id="{E6806809-8D8F-4EE1-BB26-3F2C826B2E90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="" xmlns:a16="http://schemas.microsoft.com/office/drawing/2014/main" id="{8AA32DBC-713F-46C2-9609-C454BB2EBAAE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="" xmlns:a16="http://schemas.microsoft.com/office/drawing/2014/main" id="{51EBFD3A-7611-46FF-AE7D-0AC9AF9511B5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="" xmlns:a16="http://schemas.microsoft.com/office/drawing/2014/main" id="{7BC619E6-2AA2-4557-84AC-D6D182B996C5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="" xmlns:a16="http://schemas.microsoft.com/office/drawing/2014/main" id="{F81A7437-8336-4876-95A7-BD572FAED152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="" xmlns:a16="http://schemas.microsoft.com/office/drawing/2014/main" id="{B70DD9BD-1FC9-4B98-8769-B37CAAFCEC17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="" xmlns:a16="http://schemas.microsoft.com/office/drawing/2014/main" id="{DC2940E5-7415-40BB-B706-4016B27C3DB2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="" xmlns:a16="http://schemas.microsoft.com/office/drawing/2014/main" id="{52585AAE-B2D0-438C-BC9F-C750F15F890C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="" xmlns:a16="http://schemas.microsoft.com/office/drawing/2014/main" id="{E63C71D8-D175-46A8-AA42-AB77BF57CFF3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="" xmlns:a16="http://schemas.microsoft.com/office/drawing/2014/main" id="{C200F3C8-A4FA-4E06-9F43-7329A49AF0A1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="" xmlns:a16="http://schemas.microsoft.com/office/drawing/2014/main" id="{154A22C5-EC1E-43BA-ACAF-79BC6F3D576D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="" xmlns:a16="http://schemas.microsoft.com/office/drawing/2014/main" id="{046AC798-93FA-43CE-B018-2724737AFAB7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="" xmlns:a16="http://schemas.microsoft.com/office/drawing/2014/main" id="{7EB63D12-C97A-4806-9B7E-492DAF5A8D9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="" xmlns:a16="http://schemas.microsoft.com/office/drawing/2014/main" id="{1806B75B-8705-4074-AEFF-3715A3B4A58C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="" xmlns:a16="http://schemas.microsoft.com/office/drawing/2014/main" id="{AB690B93-68A6-412B-BE9D-7BF4A62DFBAE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="" xmlns:a16="http://schemas.microsoft.com/office/drawing/2014/main" id="{CF4399C2-6A4B-4B09-A803-90528B9B6BB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="" xmlns:a16="http://schemas.microsoft.com/office/drawing/2014/main" id="{244D8443-8208-40F5-B1CF-110ABB79D7E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="" xmlns:a16="http://schemas.microsoft.com/office/drawing/2014/main" id="{1DC1AB77-DFBD-48D5-BA47-D445EDCA0CEF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="" xmlns:a16="http://schemas.microsoft.com/office/drawing/2014/main" id="{F59B8FC1-4AE7-4990-AF75-539F5B58458B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="" xmlns:a16="http://schemas.microsoft.com/office/drawing/2014/main" id="{868AEFC4-250F-471C-A43A-28F6923BB61D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="" xmlns:a16="http://schemas.microsoft.com/office/drawing/2014/main" id="{7720FECD-8541-443F-AFBA-99868EB29B55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="" xmlns:a16="http://schemas.microsoft.com/office/drawing/2014/main" id="{EC21D4C1-E07B-4E45-A18C-FDC88EB32F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="" xmlns:a16="http://schemas.microsoft.com/office/drawing/2014/main" id="{F27332C2-A714-4595-B5C0-9F2B9BA6FD2B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="" xmlns:a16="http://schemas.microsoft.com/office/drawing/2014/main" id="{674A78BA-4944-4138-B4F5-A2FBC8048D50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="" xmlns:a16="http://schemas.microsoft.com/office/drawing/2014/main" id="{7D76DD03-F270-4ACF-B774-06410BC28EE6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="" xmlns:a16="http://schemas.microsoft.com/office/drawing/2014/main" id="{3E28A378-29F9-4E63-8D2F-7910EE2CA370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="" xmlns:a16="http://schemas.microsoft.com/office/drawing/2014/main" id="{F1CC83E5-A4EB-42DD-9A17-370BFA21AAE9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="" xmlns:a16="http://schemas.microsoft.com/office/drawing/2014/main" id="{9526DB8B-159A-416E-9CE4-0D6F2D18F3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="" xmlns:a16="http://schemas.microsoft.com/office/drawing/2014/main" id="{8B12B296-AAE6-463A-B5CB-324F979AE95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="" xmlns:a16="http://schemas.microsoft.com/office/drawing/2014/main" id="{9A3F4C45-E84E-45F4-A1D8-E67A24057076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="" xmlns:a16="http://schemas.microsoft.com/office/drawing/2014/main" id="{9EDF78AD-4158-4BDF-B490-2317803ACA6E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="" xmlns:a16="http://schemas.microsoft.com/office/drawing/2014/main" id="{18A6ED0C-2A06-421B-B360-5120C1917E60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="" xmlns:a16="http://schemas.microsoft.com/office/drawing/2014/main" id="{E0FDC8EF-8848-4C0A-9102-11E05499477A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="" xmlns:a16="http://schemas.microsoft.com/office/drawing/2014/main" id="{5A06B087-2ED7-4364-B770-117460F6509C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="" xmlns:a16="http://schemas.microsoft.com/office/drawing/2014/main" id="{A9CE4EB9-9050-492E-8BE3-E347F06FFDC2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="" xmlns:a16="http://schemas.microsoft.com/office/drawing/2014/main" id="{760AB253-194C-499B-8D42-794DA9755956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="" xmlns:a16="http://schemas.microsoft.com/office/drawing/2014/main" id="{40898D3E-1FCF-4F50-8E01-1AFEA6AF3C33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="" xmlns:a16="http://schemas.microsoft.com/office/drawing/2014/main" id="{D3FAD429-F566-4023-B7BD-D5217FAA5D96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="" xmlns:a16="http://schemas.microsoft.com/office/drawing/2014/main" id="{D20A67B5-6AA2-4AB0-B207-C07057BDE093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="" xmlns:a16="http://schemas.microsoft.com/office/drawing/2014/main" id="{91FEBD80-6813-4F8F-ACF7-9087BB051204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="" xmlns:a16="http://schemas.microsoft.com/office/drawing/2014/main" id="{4CAAD98F-1BEB-4716-B4A0-F4F1C4393647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="" xmlns:a16="http://schemas.microsoft.com/office/drawing/2014/main" id="{B934D86F-56B5-4940-9189-1F845F67AF3D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="" xmlns:a16="http://schemas.microsoft.com/office/drawing/2014/main" id="{0BB740E0-5261-47F5-A043-EC9887338951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="" xmlns:a16="http://schemas.microsoft.com/office/drawing/2014/main" id="{07B02AA0-438E-4A9F-9E86-C7798EAE77E1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="" xmlns:a16="http://schemas.microsoft.com/office/drawing/2014/main" id="{500903EF-2A49-42E8-AD78-049F43A296FF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="" xmlns:a16="http://schemas.microsoft.com/office/drawing/2014/main" id="{480AF78A-BA1A-4D97-9E00-1B9DCCFB07D3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="" xmlns:a16="http://schemas.microsoft.com/office/drawing/2014/main" id="{EE8617F6-3CC3-49C7-A836-7CB9E4E540AD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="" xmlns:a16="http://schemas.microsoft.com/office/drawing/2014/main" id="{7A3770F8-0F14-4D5B-BC93-8BDF0237ED5F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="" xmlns:a16="http://schemas.microsoft.com/office/drawing/2014/main" id="{6F3531E0-325E-4C4E-9F22-978D3BA0B1C2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="" xmlns:a16="http://schemas.microsoft.com/office/drawing/2014/main" id="{0B981DC2-26C2-44B6-A24A-4014CF42843D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="" xmlns:a16="http://schemas.microsoft.com/office/drawing/2014/main" id="{A3972FDD-BF94-4723-9E5F-9672CBFB9038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="" xmlns:a16="http://schemas.microsoft.com/office/drawing/2014/main" id="{53E7288B-8855-433D-88B5-BB9A05F8E9B6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="" xmlns:a16="http://schemas.microsoft.com/office/drawing/2014/main" id="{6D0BADDB-ADF9-4A5A-9268-3F374A71F372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="" xmlns:a16="http://schemas.microsoft.com/office/drawing/2014/main" id="{7A0A28EA-B520-49BA-800F-B4282BF0ECB8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="" xmlns:a16="http://schemas.microsoft.com/office/drawing/2014/main" id="{8781DCBF-8301-4C81-B93D-E186016AF47F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="" xmlns:a16="http://schemas.microsoft.com/office/drawing/2014/main" id="{3ED78FC6-709C-4AA3-BB63-2CC979D6E8FB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="" xmlns:a16="http://schemas.microsoft.com/office/drawing/2014/main" id="{AC25FEFC-06C2-45EF-9330-9EAB676F1680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="" xmlns:a16="http://schemas.microsoft.com/office/drawing/2014/main" id="{6FCEE809-B78B-468F-8A4F-11AD6B5B5DFE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="" xmlns:a16="http://schemas.microsoft.com/office/drawing/2014/main" id="{4D7B8EF3-5C2F-4403-A58E-C6455E9DC2F8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="" xmlns:a16="http://schemas.microsoft.com/office/drawing/2014/main" id="{E1CB3E01-5CB9-4779-88E3-4FF297370B3E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="" xmlns:a16="http://schemas.microsoft.com/office/drawing/2014/main" id="{693C3616-465F-40B5-99BD-A4355895EC1C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="" xmlns:a16="http://schemas.microsoft.com/office/drawing/2014/main" id="{24B29AA9-322C-494E-97CF-CB28B697D24F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="" xmlns:a16="http://schemas.microsoft.com/office/drawing/2014/main" id="{F8DE088E-7554-4812-9E9E-4D30E041F57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="" xmlns:a16="http://schemas.microsoft.com/office/drawing/2014/main" id="{B9E26502-E7AD-4DA1-9955-0A4E18FDB87E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="" xmlns:a16="http://schemas.microsoft.com/office/drawing/2014/main" id="{916CFE5B-3405-43DB-8C30-699019D1BD67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="" xmlns:a16="http://schemas.microsoft.com/office/drawing/2014/main" id="{D3C330C6-8ED8-4019-9D23-534F7E32B7C3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="" xmlns:a16="http://schemas.microsoft.com/office/drawing/2014/main" id="{7556479F-3BE7-4641-97C7-A31999C980CD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="" xmlns:a16="http://schemas.microsoft.com/office/drawing/2014/main" id="{C9126667-6906-4254-B833-2535AC138F99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="" xmlns:a16="http://schemas.microsoft.com/office/drawing/2014/main" id="{EB63A53B-C558-41C6-87D3-6E3EEB414D38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="" xmlns:a16="http://schemas.microsoft.com/office/drawing/2014/main" id="{EBE3A45E-76C2-41F7-84F5-A2A181D50E91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="" xmlns:a16="http://schemas.microsoft.com/office/drawing/2014/main" id="{871F770F-4D72-4427-86D1-F18744993E05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="" xmlns:a16="http://schemas.microsoft.com/office/drawing/2014/main" id="{CBA9ADD5-0B79-42BB-A803-7DD5C3582812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="" xmlns:a16="http://schemas.microsoft.com/office/drawing/2014/main" id="{7B5F712C-46C4-40C0-B35F-823DEC5DC95D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="" xmlns:a16="http://schemas.microsoft.com/office/drawing/2014/main" id="{7F46186A-3310-4CD5-864B-686D76F3E8C2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="" xmlns:a16="http://schemas.microsoft.com/office/drawing/2014/main" id="{A7D40018-F0E5-4DC0-8F24-CC5DD724ED71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="" xmlns:a16="http://schemas.microsoft.com/office/drawing/2014/main" id="{DE6A0D39-0B43-4DC3-9F56-137223FC9AF7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="" xmlns:a16="http://schemas.microsoft.com/office/drawing/2014/main" id="{53869A83-F18C-41C3-A8D6-8AA2F169F6A9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="" xmlns:a16="http://schemas.microsoft.com/office/drawing/2014/main" id="{47FF6EA9-61FE-4C53-86BC-F03ADA0CF577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="" xmlns:a16="http://schemas.microsoft.com/office/drawing/2014/main" id="{6ED294D2-DD3A-4323-ADB4-4D2A485D31FA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="" xmlns:a16="http://schemas.microsoft.com/office/drawing/2014/main" id="{4D7140F9-06B5-4BA8-BEAB-23BD75B9DD53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="" xmlns:a16="http://schemas.microsoft.com/office/drawing/2014/main" id="{068812F1-37A6-4A0A-A392-F4B3E8D2782D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="" xmlns:a16="http://schemas.microsoft.com/office/drawing/2014/main" id="{B62F2753-FDB5-4835-8322-FC678E060DC4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="" xmlns:a16="http://schemas.microsoft.com/office/drawing/2014/main" id="{16BB8F81-6062-4A6D-AD9A-0C3CC09E65D3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="" xmlns:a16="http://schemas.microsoft.com/office/drawing/2014/main" id="{102294D5-AEAF-4B56-AF06-6647D3303B8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="" xmlns:a16="http://schemas.microsoft.com/office/drawing/2014/main" id="{6A1A2358-10CF-4FD5-A4AA-FC64164263AF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="" xmlns:a16="http://schemas.microsoft.com/office/drawing/2014/main" id="{EA80D635-6F53-4857-9F50-4111495DC12C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="" xmlns:a16="http://schemas.microsoft.com/office/drawing/2014/main" id="{40670C43-A49A-4C3B-A39B-628E23BE1E4B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="" xmlns:a16="http://schemas.microsoft.com/office/drawing/2014/main" id="{A1E0B69E-7457-4A6E-B80C-0CDACC682BEC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="" xmlns:a16="http://schemas.microsoft.com/office/drawing/2014/main" id="{8305DDDC-A62B-4F5B-99D8-968A303BB880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="" xmlns:a16="http://schemas.microsoft.com/office/drawing/2014/main" id="{1A0E6ECB-8294-4BA3-8422-8334524ECB58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="" xmlns:a16="http://schemas.microsoft.com/office/drawing/2014/main" id="{01833036-FD07-46D7-82C2-88C1FC05C85F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="" xmlns:a16="http://schemas.microsoft.com/office/drawing/2014/main" id="{B278615F-BCB7-43C6-82A0-33FD907351F5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="" xmlns:a16="http://schemas.microsoft.com/office/drawing/2014/main" id="{A4CB9629-4E70-40F0-ADB7-98AF33E8FA82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="" xmlns:a16="http://schemas.microsoft.com/office/drawing/2014/main" id="{DCB1DF66-902F-43AF-B912-90C47BAC4CD5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="" xmlns:a16="http://schemas.microsoft.com/office/drawing/2014/main" id="{206347F6-E053-48F4-AFC6-9C0856F4BFCC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="" xmlns:a16="http://schemas.microsoft.com/office/drawing/2014/main" id="{8D2A26C7-C64C-4331-AB8E-BC64F42E6746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="" xmlns:a16="http://schemas.microsoft.com/office/drawing/2014/main" id="{71D50DC1-7D15-42D6-980A-E78799DC451B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="" xmlns:a16="http://schemas.microsoft.com/office/drawing/2014/main" id="{EB82C4E3-BE8E-4F27-B36D-E48F91D55981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="" xmlns:a16="http://schemas.microsoft.com/office/drawing/2014/main" id="{8CF0FAB3-0C6A-450B-9525-29BB7A59C040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="" xmlns:a16="http://schemas.microsoft.com/office/drawing/2014/main" id="{10FB87B4-C488-45C6-AE08-E0AAB6025014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="" xmlns:a16="http://schemas.microsoft.com/office/drawing/2014/main" id="{780E062E-8239-40E1-A336-E5540670A1B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="" xmlns:a16="http://schemas.microsoft.com/office/drawing/2014/main" id="{DF4CDF9E-3E83-42B9-8060-460760813751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="" xmlns:a16="http://schemas.microsoft.com/office/drawing/2014/main" id="{0A35FA8D-2DA5-4890-87D4-1B3451916FA9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="" xmlns:a16="http://schemas.microsoft.com/office/drawing/2014/main" id="{E6A0D96F-008F-4023-A0B6-38102FB3F884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="" xmlns:a16="http://schemas.microsoft.com/office/drawing/2014/main" id="{34516B6B-1C6B-4061-A441-0A96C5F85F2D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="" xmlns:a16="http://schemas.microsoft.com/office/drawing/2014/main" id="{25C5FA48-0926-4D19-8036-167D5A8A0B0F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="" xmlns:a16="http://schemas.microsoft.com/office/drawing/2014/main" id="{DAF894AD-B4B7-410F-8EC1-02725EF382CF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="" xmlns:a16="http://schemas.microsoft.com/office/drawing/2014/main" id="{050039E8-AFBF-4BD9-96DB-778F55B5F2C4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="" xmlns:a16="http://schemas.microsoft.com/office/drawing/2014/main" id="{BAF5AA66-DC18-43A5-AAAE-6EB312E4E790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="" xmlns:a16="http://schemas.microsoft.com/office/drawing/2014/main" id="{780EC621-519F-489B-BFBA-B49F228A0641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="" xmlns:a16="http://schemas.microsoft.com/office/drawing/2014/main" id="{56C02974-8A88-4B14-998C-3296551B1E9D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="" xmlns:a16="http://schemas.microsoft.com/office/drawing/2014/main" id="{1315A3F8-95CA-4F67-BF42-435167A25A7A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="" xmlns:a16="http://schemas.microsoft.com/office/drawing/2014/main" id="{5FBA9E77-EEAF-4196-9EB3-AAB7591C02B4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="" xmlns:a16="http://schemas.microsoft.com/office/drawing/2014/main" id="{9640743B-2A63-41D0-B596-466D8A1999D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="" xmlns:a16="http://schemas.microsoft.com/office/drawing/2014/main" id="{58E0BAB6-4A71-4FD6-9833-700BF9E78B7C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="" xmlns:a16="http://schemas.microsoft.com/office/drawing/2014/main" id="{75BB7597-AEE7-44BA-A895-6BF134870ADB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="" xmlns:a16="http://schemas.microsoft.com/office/drawing/2014/main" id="{EEB3834C-1DBD-4E8A-80F2-2243D4B0C7C6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="" xmlns:a16="http://schemas.microsoft.com/office/drawing/2014/main" id="{372D1467-D2E3-4216-9E90-20982CF5734F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="" xmlns:a16="http://schemas.microsoft.com/office/drawing/2014/main" id="{B604E5DA-CBD2-466D-A47E-4EAA9B5B7623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="" xmlns:a16="http://schemas.microsoft.com/office/drawing/2014/main" id="{E20F76FB-79A8-44FD-A97E-07BAE8CB93F0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="" xmlns:a16="http://schemas.microsoft.com/office/drawing/2014/main" id="{07DA70CF-480A-435C-9C90-6F5E70E02F28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="" xmlns:a16="http://schemas.microsoft.com/office/drawing/2014/main" id="{EFCDF1BC-CE63-46A7-BBB7-A0FD6C01682D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="" xmlns:a16="http://schemas.microsoft.com/office/drawing/2014/main" id="{DC92A656-7063-4EB8-9B18-5A621F03BDBB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="" xmlns:a16="http://schemas.microsoft.com/office/drawing/2014/main" id="{5B6131FF-A409-4EA9-81CC-0C3D2782942F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="" xmlns:a16="http://schemas.microsoft.com/office/drawing/2014/main" id="{F418276D-8E57-4C97-A0E3-69608568D520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="" xmlns:a16="http://schemas.microsoft.com/office/drawing/2014/main" id="{18CB7434-4843-4498-9ECE-196E31359917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="" xmlns:a16="http://schemas.microsoft.com/office/drawing/2014/main" id="{80007C47-775F-43EE-9BFF-1043A7C3649A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="" xmlns:a16="http://schemas.microsoft.com/office/drawing/2014/main" id="{5820CA8C-9225-440D-B86D-A9CE799D1C39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="" xmlns:a16="http://schemas.microsoft.com/office/drawing/2014/main" id="{14119B8B-36AC-4498-96E0-570BA8C54C01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="" xmlns:a16="http://schemas.microsoft.com/office/drawing/2014/main" id="{4FCFFEE2-AEF7-46AC-BCAB-E4AB6356A9CD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="" xmlns:a16="http://schemas.microsoft.com/office/drawing/2014/main" id="{1B41E071-0693-46BD-92E2-292036356EEC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="" xmlns:a16="http://schemas.microsoft.com/office/drawing/2014/main" id="{3D04A71D-E109-4B4F-89C3-FA4AB19F4E1D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="" xmlns:a16="http://schemas.microsoft.com/office/drawing/2014/main" id="{AAC7FAB2-F735-42A2-BE55-7C8B153DECE5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="" xmlns:a16="http://schemas.microsoft.com/office/drawing/2014/main" id="{4B03EBBE-E237-4565-BE6F-56E70942310E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="" xmlns:a16="http://schemas.microsoft.com/office/drawing/2014/main" id="{230714BC-B4D4-483B-9F0B-D1990593F59D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="" xmlns:a16="http://schemas.microsoft.com/office/drawing/2014/main" id="{14A36AFC-3634-423C-BC16-BDB2283C28B3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="" xmlns:a16="http://schemas.microsoft.com/office/drawing/2014/main" id="{BC237E43-FDD5-4FDC-8C88-3D3E992DDCCE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="" xmlns:a16="http://schemas.microsoft.com/office/drawing/2014/main" id="{74F2CD5F-27E1-4B05-BDE3-F9CAEE63E34B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="" xmlns:a16="http://schemas.microsoft.com/office/drawing/2014/main" id="{3D2EAE98-2CEC-4E31-BF79-1D13D51EDB3B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="" xmlns:a16="http://schemas.microsoft.com/office/drawing/2014/main" id="{F7C21745-E98A-49A1-BB89-EF4C58D2B535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="" xmlns:a16="http://schemas.microsoft.com/office/drawing/2014/main" id="{3C933A0E-48CB-40A4-AD69-869889C9C116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="" xmlns:a16="http://schemas.microsoft.com/office/drawing/2014/main" id="{A02DB2FC-04B5-4966-BEE6-FB30AD9722F6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="" xmlns:a16="http://schemas.microsoft.com/office/drawing/2014/main" id="{F8510F0D-1176-4749-A0F4-7938F16AABD4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="" xmlns:a16="http://schemas.microsoft.com/office/drawing/2014/main" id="{7359A2E2-1A1C-4AB5-9888-9A67C8F381ED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="" xmlns:a16="http://schemas.microsoft.com/office/drawing/2014/main" id="{F162CF17-3696-46D1-BBA9-E595114BD290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="" xmlns:a16="http://schemas.microsoft.com/office/drawing/2014/main" id="{CB7640C0-A77D-4C20-99F3-99AC8C5EA39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="" xmlns:a16="http://schemas.microsoft.com/office/drawing/2014/main" id="{7221721D-60FE-4C4C-9396-20240CB24747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="" xmlns:a16="http://schemas.microsoft.com/office/drawing/2014/main" id="{72815BA9-45F4-424C-8C61-85FB1E0CD670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="" xmlns:a16="http://schemas.microsoft.com/office/drawing/2014/main" id="{2386F46E-7D0B-4733-83CE-A3BA85A841D0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="" xmlns:a16="http://schemas.microsoft.com/office/drawing/2014/main" id="{7C49EAA5-EA80-4FD2-B8EE-8A5326A137F1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="" xmlns:a16="http://schemas.microsoft.com/office/drawing/2014/main" id="{E5F42144-89A8-465A-AA8E-5830C7BF1E6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="" xmlns:a16="http://schemas.microsoft.com/office/drawing/2014/main" id="{4B643A7D-0F4D-44EF-8082-E475252D919E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="" xmlns:a16="http://schemas.microsoft.com/office/drawing/2014/main" id="{A286EB77-2A92-49EB-B662-F67A780E72C3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="" xmlns:a16="http://schemas.microsoft.com/office/drawing/2014/main" id="{D76415DF-3D0E-46A1-A992-CAEF6C90F935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="" xmlns:a16="http://schemas.microsoft.com/office/drawing/2014/main" id="{22B5BB48-3533-4C75-B095-5C6392290E1E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="" xmlns:a16="http://schemas.microsoft.com/office/drawing/2014/main" id="{D4F7953A-EB21-471D-9CE6-DFD037BB3D9B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="" xmlns:a16="http://schemas.microsoft.com/office/drawing/2014/main" id="{B31F3CAF-6E5C-4883-9D56-37A77E8E54A5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="" xmlns:a16="http://schemas.microsoft.com/office/drawing/2014/main" id="{C147FD5B-3693-4B4F-88B4-175EF4DCAB5D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="" xmlns:a16="http://schemas.microsoft.com/office/drawing/2014/main" id="{ADDA2175-F82B-4C1C-A775-DCF7ED389EE1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="" xmlns:a16="http://schemas.microsoft.com/office/drawing/2014/main" id="{3DA66E2A-B271-4CA4-B9FF-6AFE032DC966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="" xmlns:a16="http://schemas.microsoft.com/office/drawing/2014/main" id="{5F0B065E-4F1B-43F1-9813-90200634675E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="" xmlns:a16="http://schemas.microsoft.com/office/drawing/2014/main" id="{20854BC4-5849-4EDA-A9AD-8A9CB02779EC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="" xmlns:a16="http://schemas.microsoft.com/office/drawing/2014/main" id="{7833AF6E-AF2A-42B3-84D3-9F8F342AAC2A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="" xmlns:a16="http://schemas.microsoft.com/office/drawing/2014/main" id="{5CCDB5E7-FFA9-4665-85A4-71445280D93D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="" xmlns:a16="http://schemas.microsoft.com/office/drawing/2014/main" id="{2DD39E77-D511-475C-B9A4-1F96A0A8FEEA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="" xmlns:a16="http://schemas.microsoft.com/office/drawing/2014/main" id="{37119436-3DF5-44F0-88C8-59BCDF9BA3E8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="" xmlns:a16="http://schemas.microsoft.com/office/drawing/2014/main" id="{5EFF1AF7-D116-4A78-8A60-0881E3BE9924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="" xmlns:a16="http://schemas.microsoft.com/office/drawing/2014/main" id="{C38BBAB8-EA94-46A9-B44D-F77A303742D6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="" xmlns:a16="http://schemas.microsoft.com/office/drawing/2014/main" id="{726FB4EE-DE4A-475E-B9CA-BDA728B96056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="" xmlns:a16="http://schemas.microsoft.com/office/drawing/2014/main" id="{3778C4A8-DD8F-40FB-BF36-85A62335E025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="" xmlns:a16="http://schemas.microsoft.com/office/drawing/2014/main" id="{E67B04C4-DF6C-4AF3-A306-EC57702A7EA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="" xmlns:a16="http://schemas.microsoft.com/office/drawing/2014/main" id="{0C3B947F-A89B-45FB-9A8F-3A9BCC6CD484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="" xmlns:a16="http://schemas.microsoft.com/office/drawing/2014/main" id="{65FF4858-B1A0-42D2-ADCA-DB484EB1FE6D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="" xmlns:a16="http://schemas.microsoft.com/office/drawing/2014/main" id="{28C1BE2D-A511-4E2F-AC16-ED6DA95D0016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="" xmlns:a16="http://schemas.microsoft.com/office/drawing/2014/main" id="{414A6022-94D3-4CA0-800F-BAEAE0FC105C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="" xmlns:a16="http://schemas.microsoft.com/office/drawing/2014/main" id="{2CDD9144-31FA-487A-AF8B-34A135FB089A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="" xmlns:a16="http://schemas.microsoft.com/office/drawing/2014/main" id="{7FE16051-BF2A-4B51-837A-7B2C211B57E4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="" xmlns:a16="http://schemas.microsoft.com/office/drawing/2014/main" id="{FB6AA26B-D49A-416A-8CAC-16E489B31447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="" xmlns:a16="http://schemas.microsoft.com/office/drawing/2014/main" id="{28AC6B7B-6FBF-49BE-A75A-A0128A514084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="" xmlns:a16="http://schemas.microsoft.com/office/drawing/2014/main" id="{CE04BDAF-0764-44CB-B173-496F062D8434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="" xmlns:a16="http://schemas.microsoft.com/office/drawing/2014/main" id="{79FA5AFC-AB70-4D92-BC44-1181877F58C8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="" xmlns:a16="http://schemas.microsoft.com/office/drawing/2014/main" id="{3C1D95D8-2F29-45A0-9BA8-42D88BD37B32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="" xmlns:a16="http://schemas.microsoft.com/office/drawing/2014/main" id="{58EB0588-BD8B-459E-AF8B-F1A7C9A84E72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="" xmlns:a16="http://schemas.microsoft.com/office/drawing/2014/main" id="{8BF71B65-6E28-4BBD-90CF-EB6990FA2B3D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="" xmlns:a16="http://schemas.microsoft.com/office/drawing/2014/main" id="{C234B460-A852-4BC6-9223-625373ACE475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="" xmlns:a16="http://schemas.microsoft.com/office/drawing/2014/main" id="{ED1521F3-7A8A-439A-8C00-B7EE31751298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="" xmlns:a16="http://schemas.microsoft.com/office/drawing/2014/main" id="{33189A82-B861-4219-AF6A-9F08FA6A03EE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="" xmlns:a16="http://schemas.microsoft.com/office/drawing/2014/main" id="{1EF7387F-9F93-4D5B-AD0B-A9B5B150D750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="" xmlns:a16="http://schemas.microsoft.com/office/drawing/2014/main" id="{B4768996-8D29-4ED8-9892-576EE6810B22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="" xmlns:a16="http://schemas.microsoft.com/office/drawing/2014/main" id="{303FB1DD-DCD5-4C62-8A14-00277F3DAA40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="" xmlns:a16="http://schemas.microsoft.com/office/drawing/2014/main" id="{FE02E440-C3F4-4D87-B8DD-6EFE0A4EF84D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="" xmlns:a16="http://schemas.microsoft.com/office/drawing/2014/main" id="{79A8277D-0F31-4A40-BC3D-FDA2697AD79E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="" xmlns:a16="http://schemas.microsoft.com/office/drawing/2014/main" id="{FDF6C6F6-1950-4480-853C-710CE9CA14A1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="" xmlns:a16="http://schemas.microsoft.com/office/drawing/2014/main" id="{F7DE91C7-8472-4B32-8DA3-B40AD12704F7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="" xmlns:a16="http://schemas.microsoft.com/office/drawing/2014/main" id="{56FC047B-D272-4172-A288-45148C4BFE0D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="" xmlns:a16="http://schemas.microsoft.com/office/drawing/2014/main" id="{B13EC7A5-2676-4C63-B64E-8B2F38021996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="" xmlns:a16="http://schemas.microsoft.com/office/drawing/2014/main" id="{6ECF7C58-1973-4F69-8DD3-556AA77C8D04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="" xmlns:a16="http://schemas.microsoft.com/office/drawing/2014/main" id="{2B29EFE5-ACFF-4048-807E-18A0A68A503E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="" xmlns:a16="http://schemas.microsoft.com/office/drawing/2014/main" id="{09E572E1-09FC-45A6-A1BF-D06157BE552F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="" xmlns:a16="http://schemas.microsoft.com/office/drawing/2014/main" id="{85DB8E68-2D02-4177-B998-21F4EDDAA547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="" xmlns:a16="http://schemas.microsoft.com/office/drawing/2014/main" id="{833C9746-3293-4FB8-8420-FBDB2ADD8FDE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="" xmlns:a16="http://schemas.microsoft.com/office/drawing/2014/main" id="{F36C90B8-C19D-40C0-9F6E-8BC40DAF6680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="" xmlns:a16="http://schemas.microsoft.com/office/drawing/2014/main" id="{25D579E4-7F89-49C7-A73E-844BD68A125D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="" xmlns:a16="http://schemas.microsoft.com/office/drawing/2014/main" id="{3F032AF9-E492-4124-9A15-3F5109B4E944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="" xmlns:a16="http://schemas.microsoft.com/office/drawing/2014/main" id="{AB866341-425E-43E2-A992-45F1B8F969FA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="" xmlns:a16="http://schemas.microsoft.com/office/drawing/2014/main" id="{6CDA98C5-481F-4686-9DE1-F1AA20FC6223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="" xmlns:a16="http://schemas.microsoft.com/office/drawing/2014/main" id="{13373414-24F1-4D1B-ADBB-1E220625DF7D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="" xmlns:a16="http://schemas.microsoft.com/office/drawing/2014/main" id="{B70E33AD-70BB-4576-ADCA-5363A243B741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="" xmlns:a16="http://schemas.microsoft.com/office/drawing/2014/main" id="{00B826E8-9537-4128-8AFA-9DB695ED94E7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="" xmlns:a16="http://schemas.microsoft.com/office/drawing/2014/main" id="{FFE48F5E-5149-4118-92C8-4116821F574B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="" xmlns:a16="http://schemas.microsoft.com/office/drawing/2014/main" id="{890C4AC4-E0F9-4914-B99E-81FA866D2C0A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="" xmlns:a16="http://schemas.microsoft.com/office/drawing/2014/main" id="{9E7C0995-D53C-4E22-B438-2332B5C132C7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="" xmlns:a16="http://schemas.microsoft.com/office/drawing/2014/main" id="{B2DA7643-AE8F-4F78-929C-4968C3EC4902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="" xmlns:a16="http://schemas.microsoft.com/office/drawing/2014/main" id="{93603EC3-AC55-411D-BFDF-9FDB7506B4C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="" xmlns:a16="http://schemas.microsoft.com/office/drawing/2014/main" id="{08CBBA4D-FF43-40D2-8BFA-84CB4DCCF31B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="" xmlns:a16="http://schemas.microsoft.com/office/drawing/2014/main" id="{835E253D-33C4-431B-B8C8-357E6AAC9C52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="" xmlns:a16="http://schemas.microsoft.com/office/drawing/2014/main" id="{22AF57EC-DC68-40A4-9C71-BCBD0C50FBE3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="" xmlns:a16="http://schemas.microsoft.com/office/drawing/2014/main" id="{7AC81511-7180-4392-A0BB-C0785E6FFDB2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="" xmlns:a16="http://schemas.microsoft.com/office/drawing/2014/main" id="{1EACC1C7-884B-4139-9EC6-9BA9AA34D223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="" xmlns:a16="http://schemas.microsoft.com/office/drawing/2014/main" id="{8A54AD41-7272-4697-A5DB-CEFCE19789FC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="" xmlns:a16="http://schemas.microsoft.com/office/drawing/2014/main" id="{B0BB4A2B-6236-4AB8-8AEF-499FEFD9934C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="" xmlns:a16="http://schemas.microsoft.com/office/drawing/2014/main" id="{41417B88-C9BD-4BA9-91EE-73AA587DB73F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="" xmlns:a16="http://schemas.microsoft.com/office/drawing/2014/main" id="{BE88A8B4-3593-449C-B0AC-26CECAA3950B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="" xmlns:a16="http://schemas.microsoft.com/office/drawing/2014/main" id="{3E1F62FF-668F-4B24-81E3-7F413DC37761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="" xmlns:a16="http://schemas.microsoft.com/office/drawing/2014/main" id="{271936E6-CFC4-4CBF-80D3-0DD03A6DA43A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="" xmlns:a16="http://schemas.microsoft.com/office/drawing/2014/main" id="{BA906EC6-3DC5-4DE2-8F95-209D99503493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="" xmlns:a16="http://schemas.microsoft.com/office/drawing/2014/main" id="{86353AD3-86B9-454E-8316-ED48EDD5C43A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="" xmlns:a16="http://schemas.microsoft.com/office/drawing/2014/main" id="{0B2A58FB-010E-417B-8E1C-9997876763AE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="" xmlns:a16="http://schemas.microsoft.com/office/drawing/2014/main" id="{487219BD-DC26-4E15-BDA1-CA5CCE916C41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="" xmlns:a16="http://schemas.microsoft.com/office/drawing/2014/main" id="{E49C695E-663D-4558-8A6D-FAB5771CCDF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="" xmlns:a16="http://schemas.microsoft.com/office/drawing/2014/main" id="{33F36FCD-6977-4A63-8D14-D1E1625E9D31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="" xmlns:a16="http://schemas.microsoft.com/office/drawing/2014/main" id="{B3474DC3-02FE-406E-A9DB-66680A910D3C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="" xmlns:a16="http://schemas.microsoft.com/office/drawing/2014/main" id="{A49C2E0F-EE8D-44EF-9BA8-BEBCE07245A7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="" xmlns:a16="http://schemas.microsoft.com/office/drawing/2014/main" id="{F24F931D-D0BA-4754-8EFA-1E41547520B4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="" xmlns:a16="http://schemas.microsoft.com/office/drawing/2014/main" id="{77E8D478-ED04-4063-AB60-82AA395CE7E1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="" xmlns:a16="http://schemas.microsoft.com/office/drawing/2014/main" id="{D68F4A66-E6DC-4D6F-A05F-B0ED1AAF9752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="" xmlns:a16="http://schemas.microsoft.com/office/drawing/2014/main" id="{2E7E02DC-19A7-4427-8DD0-9CBD70741C55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="" xmlns:a16="http://schemas.microsoft.com/office/drawing/2014/main" id="{5F22C34B-662E-4288-A98A-07600645D826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="" xmlns:a16="http://schemas.microsoft.com/office/drawing/2014/main" id="{F9C4954F-8E31-441D-8E0D-8B0514C0CCEA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="" xmlns:a16="http://schemas.microsoft.com/office/drawing/2014/main" id="{96BDAC49-7C90-455C-A6A8-F21767004646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="" xmlns:a16="http://schemas.microsoft.com/office/drawing/2014/main" id="{EE32A375-D70E-46A2-83EF-D2C25C11FC27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="" xmlns:a16="http://schemas.microsoft.com/office/drawing/2014/main" id="{1FF92686-85A8-4017-922B-2458FE401EB8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="" xmlns:a16="http://schemas.microsoft.com/office/drawing/2014/main" id="{D45E52B0-C4FD-4155-A0DD-45195433970C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="" xmlns:a16="http://schemas.microsoft.com/office/drawing/2014/main" id="{F21AB6E7-AC7E-4350-A5BF-CDF7EE2573C5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="" xmlns:a16="http://schemas.microsoft.com/office/drawing/2014/main" id="{81ADFF02-63EB-4A30-B800-167FCE598798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="" xmlns:a16="http://schemas.microsoft.com/office/drawing/2014/main" id="{FEEE40D0-1ED4-4D89-A553-8246351195B7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="" xmlns:a16="http://schemas.microsoft.com/office/drawing/2014/main" id="{AA5B5D88-69C3-43FC-A9FF-1BC20CA01055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="" xmlns:a16="http://schemas.microsoft.com/office/drawing/2014/main" id="{3433A715-4852-4C6F-BD57-E5BFC48256EE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="" xmlns:a16="http://schemas.microsoft.com/office/drawing/2014/main" id="{AA3826BF-36B5-4F42-9A9C-0857F8AFC9E9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="" xmlns:a16="http://schemas.microsoft.com/office/drawing/2014/main" id="{6B18E7D7-D7AA-4E20-850E-3799436161FA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="" xmlns:a16="http://schemas.microsoft.com/office/drawing/2014/main" id="{43032E37-9C7A-492A-8A2C-109CA7245F5F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="" xmlns:a16="http://schemas.microsoft.com/office/drawing/2014/main" id="{17B53965-E3A1-4010-BB29-B66E80C0AA24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="" xmlns:a16="http://schemas.microsoft.com/office/drawing/2014/main" id="{5A10F28E-8329-4CB2-9E8E-AF5ADC5D984D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="" xmlns:a16="http://schemas.microsoft.com/office/drawing/2014/main" id="{A3E6B7D3-30F0-4F00-9AE4-FB7C5336C17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="" xmlns:a16="http://schemas.microsoft.com/office/drawing/2014/main" id="{632D1FEF-F08F-4C8C-8E0E-3985E6CFB126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="" xmlns:a16="http://schemas.microsoft.com/office/drawing/2014/main" id="{12813E1E-715D-4101-9BCD-409373887F04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="" xmlns:a16="http://schemas.microsoft.com/office/drawing/2014/main" id="{AA2FCEEA-252F-42A1-A6F0-2BDC14E98266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="" xmlns:a16="http://schemas.microsoft.com/office/drawing/2014/main" id="{884AD109-F04C-43C6-A88C-32CD36BAA4FA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="" xmlns:a16="http://schemas.microsoft.com/office/drawing/2014/main" id="{E48D40E2-82AD-4B99-AF4E-871FA4B10FDC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="" xmlns:a16="http://schemas.microsoft.com/office/drawing/2014/main" id="{5110A4C9-803C-4F01-A8FB-E8911DB784F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="" xmlns:a16="http://schemas.microsoft.com/office/drawing/2014/main" id="{4B71D1CA-954E-40F5-BAE1-391BC7E00EA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="" xmlns:a16="http://schemas.microsoft.com/office/drawing/2014/main" id="{778C13D4-A0D9-47A6-97AC-A7265054F880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="" xmlns:a16="http://schemas.microsoft.com/office/drawing/2014/main" id="{018BC788-46BE-420C-AA9D-351862A75FA9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="" xmlns:a16="http://schemas.microsoft.com/office/drawing/2014/main" id="{0E9463B7-1F06-4DEB-A058-446E8844EA8B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="" xmlns:a16="http://schemas.microsoft.com/office/drawing/2014/main" id="{73CCCCE8-C732-40A3-953D-8C4E26ECE89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="" xmlns:a16="http://schemas.microsoft.com/office/drawing/2014/main" id="{46418248-47C2-468E-8F48-18C4C7CDB219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="" xmlns:a16="http://schemas.microsoft.com/office/drawing/2014/main" id="{CF6485DD-C84B-431E-B394-8EC27CA6D055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="" xmlns:a16="http://schemas.microsoft.com/office/drawing/2014/main" id="{C462C7C6-AFD1-4D6E-868F-DFD5908371AE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="" xmlns:a16="http://schemas.microsoft.com/office/drawing/2014/main" id="{3BF602CB-BB96-4BFD-9890-5020E5C70107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="" xmlns:a16="http://schemas.microsoft.com/office/drawing/2014/main" id="{D123FE48-43A2-4EF2-A75E-82641468BE05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="" xmlns:a16="http://schemas.microsoft.com/office/drawing/2014/main" id="{9368862D-396D-4FD2-B4BF-9090111F2572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="" xmlns:a16="http://schemas.microsoft.com/office/drawing/2014/main" id="{08DA4440-5C40-4A9D-A195-E7F5A36FB8E5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="" xmlns:a16="http://schemas.microsoft.com/office/drawing/2014/main" id="{499C4215-CE78-4D06-B1F1-0EFC66D2B8A8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="" xmlns:a16="http://schemas.microsoft.com/office/drawing/2014/main" id="{0DF46042-A994-48E9-AACA-0079FAE5D34F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="" xmlns:a16="http://schemas.microsoft.com/office/drawing/2014/main" id="{C56CBFD7-CE58-4F68-AE5F-EEAC0B0B2F26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="" xmlns:a16="http://schemas.microsoft.com/office/drawing/2014/main" id="{5026E243-7CAA-469D-B3FD-2DEEF3B52A6D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="" xmlns:a16="http://schemas.microsoft.com/office/drawing/2014/main" id="{69635373-7069-4076-9294-1FD2A4827397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="" xmlns:a16="http://schemas.microsoft.com/office/drawing/2014/main" id="{65F0089C-08D4-41A5-B19D-05C5D2A763B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="" xmlns:a16="http://schemas.microsoft.com/office/drawing/2014/main" id="{10F0587B-FBC8-4526-B416-2C74092E74E3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="" xmlns:a16="http://schemas.microsoft.com/office/drawing/2014/main" id="{2065DAB7-B994-4ECC-90EA-43FF767C9150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="" xmlns:a16="http://schemas.microsoft.com/office/drawing/2014/main" id="{06C29BA8-D38F-498C-9EF2-99B1FD452BF5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="" xmlns:a16="http://schemas.microsoft.com/office/drawing/2014/main" id="{19957925-F105-47F6-A52F-63EE7BCADA72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="" xmlns:a16="http://schemas.microsoft.com/office/drawing/2014/main" id="{E0E33F2F-8222-4600-9D1F-1A85DBD9DDB6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="" xmlns:a16="http://schemas.microsoft.com/office/drawing/2014/main" id="{85E9DB2D-8095-4090-AC49-070A81C428A4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="" xmlns:a16="http://schemas.microsoft.com/office/drawing/2014/main" id="{2112AB6E-ECBC-48CC-8F85-503CE29BF697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="" xmlns:a16="http://schemas.microsoft.com/office/drawing/2014/main" id="{0CED55EE-2402-40E1-B7FC-4C64963DE5BE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="" xmlns:a16="http://schemas.microsoft.com/office/drawing/2014/main" id="{2AB77741-1425-4B03-9370-5D34269ACC61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="" xmlns:a16="http://schemas.microsoft.com/office/drawing/2014/main" id="{FAA815E1-BD11-411E-A301-A66D6E5B5B5D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="" xmlns:a16="http://schemas.microsoft.com/office/drawing/2014/main" id="{0B206B84-4FE5-4D53-9D1E-DD02DB41D254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="" xmlns:a16="http://schemas.microsoft.com/office/drawing/2014/main" id="{77194E30-CE70-4AEC-BB0F-106D75678D26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="" xmlns:a16="http://schemas.microsoft.com/office/drawing/2014/main" id="{F8F32B20-B35C-4702-8768-E6EC077080C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="" xmlns:a16="http://schemas.microsoft.com/office/drawing/2014/main" id="{03FB5FAB-F686-40AC-9940-1E92242C962D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="" xmlns:a16="http://schemas.microsoft.com/office/drawing/2014/main" id="{7697AE3D-D280-4B41-97E4-E67BBE2838D4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="" xmlns:a16="http://schemas.microsoft.com/office/drawing/2014/main" id="{46E8B4E6-46F9-4CF4-A6B7-A87039F21F77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="" xmlns:a16="http://schemas.microsoft.com/office/drawing/2014/main" id="{CE3A86F3-9EF3-4CAC-BAE7-301BACB20DC2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="" xmlns:a16="http://schemas.microsoft.com/office/drawing/2014/main" id="{5ADA9701-4026-4003-B92A-BE45A4B58CA1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="" xmlns:a16="http://schemas.microsoft.com/office/drawing/2014/main" id="{3801A8FD-71D9-43D4-9A13-F62B93652117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="" xmlns:a16="http://schemas.microsoft.com/office/drawing/2014/main" id="{4CC9B929-E3B4-4677-AB6A-C1B0E025204C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="" xmlns:a16="http://schemas.microsoft.com/office/drawing/2014/main" id="{43D5D927-BA42-496D-BC4E-8674E3CE6A51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="" xmlns:a16="http://schemas.microsoft.com/office/drawing/2014/main" id="{A9CA7264-4BDA-4273-8C76-8511057A1B85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="" xmlns:a16="http://schemas.microsoft.com/office/drawing/2014/main" id="{5E95C0C0-B211-4D78-A1DF-BE4FC385DAC5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="" xmlns:a16="http://schemas.microsoft.com/office/drawing/2014/main" id="{299B9701-5011-4B98-BC25-888CE3D4A261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="" xmlns:a16="http://schemas.microsoft.com/office/drawing/2014/main" id="{D1B55AC6-0E14-4AD6-A463-2BC5AB8BBB90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="" xmlns:a16="http://schemas.microsoft.com/office/drawing/2014/main" id="{35C0CB49-4515-4D6B-805D-6EE1D83F55C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="" xmlns:a16="http://schemas.microsoft.com/office/drawing/2014/main" id="{393CE68B-9315-410C-84F0-0D845DB03A75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="" xmlns:a16="http://schemas.microsoft.com/office/drawing/2014/main" id="{B917A23A-4403-425A-9C2A-27DE35CB443E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="" xmlns:a16="http://schemas.microsoft.com/office/drawing/2014/main" id="{8689535D-A8DA-4F0E-9DBC-CBAFC078B2CB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="" xmlns:a16="http://schemas.microsoft.com/office/drawing/2014/main" id="{4277FFB2-58A8-4A02-AADF-E018D5998562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="" xmlns:a16="http://schemas.microsoft.com/office/drawing/2014/main" id="{EA35B526-89AB-4A06-AA35-B12BC8F0AB1F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="" xmlns:a16="http://schemas.microsoft.com/office/drawing/2014/main" id="{0E946C4C-ED44-46D8-8F43-896DC93007DB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="" xmlns:a16="http://schemas.microsoft.com/office/drawing/2014/main" id="{8B9BAAAD-4871-45E0-9808-B6AF30F7C6CF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="" xmlns:a16="http://schemas.microsoft.com/office/drawing/2014/main" id="{7D346B9D-669B-40E6-8A36-5A7046F06D7F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="" xmlns:a16="http://schemas.microsoft.com/office/drawing/2014/main" id="{66103F96-93DC-4231-9A89-20615F9DAE20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="" xmlns:a16="http://schemas.microsoft.com/office/drawing/2014/main" id="{E7200A70-679E-46A4-89BB-E2CFE2F1D7AE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="" xmlns:a16="http://schemas.microsoft.com/office/drawing/2014/main" id="{5D528D3B-7826-4D4D-96B5-43ADE18F1EA6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="" xmlns:a16="http://schemas.microsoft.com/office/drawing/2014/main" id="{2614F3E9-F724-4FC2-90FF-F1B58DCC0522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="" xmlns:a16="http://schemas.microsoft.com/office/drawing/2014/main" id="{30961414-E4AD-4BB3-9FB3-626F7F1FE23D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="" xmlns:a16="http://schemas.microsoft.com/office/drawing/2014/main" id="{30769E12-B50E-4874-9A5A-F158D8D6A603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="" xmlns:a16="http://schemas.microsoft.com/office/drawing/2014/main" id="{DED468EA-B834-46DE-9EEF-86FA34FB4D87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="" xmlns:a16="http://schemas.microsoft.com/office/drawing/2014/main" id="{3C1561C2-2060-4974-8514-2DC34975F6D4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="" xmlns:a16="http://schemas.microsoft.com/office/drawing/2014/main" id="{BE3C9C9C-FBEC-4353-AF9E-1F8508D75B04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="" xmlns:a16="http://schemas.microsoft.com/office/drawing/2014/main" id="{8A4BC53C-40CB-4B8B-A2E3-E4599AA1DEB7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="" xmlns:a16="http://schemas.microsoft.com/office/drawing/2014/main" id="{800D034F-ECF4-4F0F-8FF6-C97DAD2143D3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="" xmlns:a16="http://schemas.microsoft.com/office/drawing/2014/main" id="{3B32A0F8-96EA-444F-A5F3-4315A6F0F2B6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8" name="Graphique 407">
            <a:extLst>
              <a:ext uri="{FF2B5EF4-FFF2-40B4-BE49-F238E27FC236}">
                <a16:creationId xmlns="" xmlns:a16="http://schemas.microsoft.com/office/drawing/2014/main" id="{448F94F4-8E31-46DD-9D3E-E96498FF8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7194" y="3988359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>
            <a:extLst>
              <a:ext uri="{FF2B5EF4-FFF2-40B4-BE49-F238E27FC236}">
                <a16:creationId xmlns=""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1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 algn="r">
              <a:buNone/>
              <a:defRPr sz="5400" b="1" cap="all" normalizeH="0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présentation</a:t>
            </a:r>
          </a:p>
          <a:p>
            <a:pPr lvl="1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356831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e 413">
            <a:extLst>
              <a:ext uri="{FF2B5EF4-FFF2-40B4-BE49-F238E27FC236}">
                <a16:creationId xmlns="" xmlns:a16="http://schemas.microsoft.com/office/drawing/2014/main" id="{2644C3EB-70A8-4825-90FB-0BA5647C44C3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415" name="Forme libre : forme 414">
              <a:extLst>
                <a:ext uri="{FF2B5EF4-FFF2-40B4-BE49-F238E27FC236}">
                  <a16:creationId xmlns="" xmlns:a16="http://schemas.microsoft.com/office/drawing/2014/main" id="{26D76879-6717-4423-9F18-EA639E20D75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="" xmlns:a16="http://schemas.microsoft.com/office/drawing/2014/main" id="{6F6CD235-6DDC-4933-9FDE-9403C4655E9F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="" xmlns:a16="http://schemas.microsoft.com/office/drawing/2014/main" id="{1DE6B810-CC68-4D75-A0DA-3AB15B93C310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="" xmlns:a16="http://schemas.microsoft.com/office/drawing/2014/main" id="{B2F3E872-B9FB-4C1E-8FFB-A353888D6487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="" xmlns:a16="http://schemas.microsoft.com/office/drawing/2014/main" id="{58C1A8CA-96AF-45F6-BEF0-2F79DFAA8D0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="" xmlns:a16="http://schemas.microsoft.com/office/drawing/2014/main" id="{E4D6370E-93EF-40F5-A0C4-77E41F8C5928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="" xmlns:a16="http://schemas.microsoft.com/office/drawing/2014/main" id="{75EE660D-490C-4E91-B35C-9971F1A8A457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="" xmlns:a16="http://schemas.microsoft.com/office/drawing/2014/main" id="{D1E2AD0B-852D-4FB3-B735-8BDD01079661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="" xmlns:a16="http://schemas.microsoft.com/office/drawing/2014/main" id="{429C4CB7-99F5-4D34-89E6-B179CBB2792F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="" xmlns:a16="http://schemas.microsoft.com/office/drawing/2014/main" id="{33EC79B0-46E8-4552-B0C2-EA4BA94B076A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="" xmlns:a16="http://schemas.microsoft.com/office/drawing/2014/main" id="{F11F5A76-7590-43AE-A2CA-DBD4FA198BE7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="" xmlns:a16="http://schemas.microsoft.com/office/drawing/2014/main" id="{4B4E85B8-2719-4100-97B6-FA850AC933E3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="" xmlns:a16="http://schemas.microsoft.com/office/drawing/2014/main" id="{A27E076C-BF8A-4B98-AA33-E1406E0774AD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="" xmlns:a16="http://schemas.microsoft.com/office/drawing/2014/main" id="{D95DFA88-032A-4498-8D4C-A6BC58A967C4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="" xmlns:a16="http://schemas.microsoft.com/office/drawing/2014/main" id="{2D20AB0B-B576-4C51-BD2C-ADE38038FD4A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="" xmlns:a16="http://schemas.microsoft.com/office/drawing/2014/main" id="{9F954357-46D8-4091-9893-D6D2863074F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="" xmlns:a16="http://schemas.microsoft.com/office/drawing/2014/main" id="{6CD2C382-A770-4048-AFF9-571A0AF515B2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="" xmlns:a16="http://schemas.microsoft.com/office/drawing/2014/main" id="{43A496C9-D536-4357-8044-8DE46896BD6D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="" xmlns:a16="http://schemas.microsoft.com/office/drawing/2014/main" id="{F97B172E-F70A-4826-9B46-D11622283D88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="" xmlns:a16="http://schemas.microsoft.com/office/drawing/2014/main" id="{DBE1C2D7-8DEA-409D-8977-EC4395FEE5AE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="" xmlns:a16="http://schemas.microsoft.com/office/drawing/2014/main" id="{6CCD94BF-3540-4400-ADAD-029941EA6E42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="" xmlns:a16="http://schemas.microsoft.com/office/drawing/2014/main" id="{6A711F46-BB76-441D-BBB2-E8BB742A8FA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="" xmlns:a16="http://schemas.microsoft.com/office/drawing/2014/main" id="{080AD499-612A-4324-9D7F-432F8DA35F24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="" xmlns:a16="http://schemas.microsoft.com/office/drawing/2014/main" id="{F65DE21A-C7F5-490D-803A-5E27AE79387F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="" xmlns:a16="http://schemas.microsoft.com/office/drawing/2014/main" id="{4870EC0D-8313-4FB2-9F0D-D062D3F8FE46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="" xmlns:a16="http://schemas.microsoft.com/office/drawing/2014/main" id="{1C3E68D2-805A-4614-B9F0-EF8296EB21E7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="" xmlns:a16="http://schemas.microsoft.com/office/drawing/2014/main" id="{7D006425-5A7F-45EC-8C07-6540BE529EFF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="" xmlns:a16="http://schemas.microsoft.com/office/drawing/2014/main" id="{EEBCE819-4C86-43C8-A8FD-538E58BE173E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="" xmlns:a16="http://schemas.microsoft.com/office/drawing/2014/main" id="{5925BB99-2A21-4A4D-AEE9-C74CAEFFF456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="" xmlns:a16="http://schemas.microsoft.com/office/drawing/2014/main" id="{D90AB38E-9535-4B07-A3B0-C983BFD87309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="" xmlns:a16="http://schemas.microsoft.com/office/drawing/2014/main" id="{C3701EF3-1A02-4242-AC07-BCBDBF764E8D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="" xmlns:a16="http://schemas.microsoft.com/office/drawing/2014/main" id="{AF59F773-3F62-40D5-B816-693C7D75563E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="" xmlns:a16="http://schemas.microsoft.com/office/drawing/2014/main" id="{FE3D7341-86E2-4F15-99E5-17E65F18A5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="" xmlns:a16="http://schemas.microsoft.com/office/drawing/2014/main" id="{5C1D71A6-936B-459D-9722-F2C5B66EA99D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="" xmlns:a16="http://schemas.microsoft.com/office/drawing/2014/main" id="{239A055E-FAA5-4946-B5AA-160CD0F24098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="" xmlns:a16="http://schemas.microsoft.com/office/drawing/2014/main" id="{C61941C7-A0C9-4F01-BFEB-50DC9178AB17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="" xmlns:a16="http://schemas.microsoft.com/office/drawing/2014/main" id="{1C15DEFB-74F4-471B-9873-5AB46E67254D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="" xmlns:a16="http://schemas.microsoft.com/office/drawing/2014/main" id="{9F9771F8-06F4-4F00-A689-90F319B4F22E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="" xmlns:a16="http://schemas.microsoft.com/office/drawing/2014/main" id="{F08877F6-FFCF-44A0-9498-6A62589B37A0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="" xmlns:a16="http://schemas.microsoft.com/office/drawing/2014/main" id="{2206BB34-A379-4319-86EE-02F9BAF96CEF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="" xmlns:a16="http://schemas.microsoft.com/office/drawing/2014/main" id="{90C6BA39-5B60-4C98-B3CF-8834D6D8FD79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="" xmlns:a16="http://schemas.microsoft.com/office/drawing/2014/main" id="{AAE782AF-C820-4904-B08F-997B904CDC4A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="" xmlns:a16="http://schemas.microsoft.com/office/drawing/2014/main" id="{DEEDD910-88E0-46A6-9511-30F91F188D7C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="" xmlns:a16="http://schemas.microsoft.com/office/drawing/2014/main" id="{43CB19E1-F549-45B3-BD6D-2F3BBB712FCF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="" xmlns:a16="http://schemas.microsoft.com/office/drawing/2014/main" id="{62ED84A3-6167-4C83-A181-D227CFE89DE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="" xmlns:a16="http://schemas.microsoft.com/office/drawing/2014/main" id="{6629C390-204C-4458-B724-2A6C51816D1A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="" xmlns:a16="http://schemas.microsoft.com/office/drawing/2014/main" id="{97B7B890-581D-4115-8816-FCD753CF66AD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="" xmlns:a16="http://schemas.microsoft.com/office/drawing/2014/main" id="{BD8D3F38-EB27-45DE-9B7A-0BBD45B7402D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="" xmlns:a16="http://schemas.microsoft.com/office/drawing/2014/main" id="{5B75726D-49A3-4FF8-933B-6C7B899241CE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="" xmlns:a16="http://schemas.microsoft.com/office/drawing/2014/main" id="{E24EBA4F-EA30-42CA-AE82-25AD970D7646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="" xmlns:a16="http://schemas.microsoft.com/office/drawing/2014/main" id="{E2A695D6-7168-4A61-BBE4-65A85205EC8D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="" xmlns:a16="http://schemas.microsoft.com/office/drawing/2014/main" id="{E30794E6-5983-41A0-85F7-1177811DAA69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="" xmlns:a16="http://schemas.microsoft.com/office/drawing/2014/main" id="{AB100FB8-5A47-45FF-A736-AC13181C693F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="" xmlns:a16="http://schemas.microsoft.com/office/drawing/2014/main" id="{81FCAA69-A703-43D5-90B2-A5FE09CDC15A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="" xmlns:a16="http://schemas.microsoft.com/office/drawing/2014/main" id="{F72C6E00-EB30-4F27-B358-913C2822A88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="" xmlns:a16="http://schemas.microsoft.com/office/drawing/2014/main" id="{361BE4A3-8069-446D-90C4-26FC3152CCE0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="" xmlns:a16="http://schemas.microsoft.com/office/drawing/2014/main" id="{A6315079-AF63-4B06-AD9B-40EEFE3B3E8B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="" xmlns:a16="http://schemas.microsoft.com/office/drawing/2014/main" id="{2C75BE5F-5979-4F78-A59E-3840B80E9CA3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="" xmlns:a16="http://schemas.microsoft.com/office/drawing/2014/main" id="{F508FCB0-FB88-480F-9341-2213C529AF0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="" xmlns:a16="http://schemas.microsoft.com/office/drawing/2014/main" id="{B959FEB1-DFD0-4DE6-B296-0E35D4323808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="" xmlns:a16="http://schemas.microsoft.com/office/drawing/2014/main" id="{67FA008A-954F-42E5-B276-F1C227A67F8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="" xmlns:a16="http://schemas.microsoft.com/office/drawing/2014/main" id="{F2F193F6-2E0D-41E8-95C5-8F1192FDE740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="" xmlns:a16="http://schemas.microsoft.com/office/drawing/2014/main" id="{A96550A6-B207-45AD-A7BA-4B8953554164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="" xmlns:a16="http://schemas.microsoft.com/office/drawing/2014/main" id="{6F37CD06-4319-4DC6-9617-4E1A5DB80D5C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="" xmlns:a16="http://schemas.microsoft.com/office/drawing/2014/main" id="{1D10C06F-21E5-4932-8315-49C11C1DF8B1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="" xmlns:a16="http://schemas.microsoft.com/office/drawing/2014/main" id="{38C358EC-E58C-4C5E-9C0A-AF30964E5E3F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="" xmlns:a16="http://schemas.microsoft.com/office/drawing/2014/main" id="{67BF3E00-6BD7-4B0A-BB51-FD922EDEE623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="" xmlns:a16="http://schemas.microsoft.com/office/drawing/2014/main" id="{E3A6DB3D-9EF4-4413-8FD5-EEC3980C3376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="" xmlns:a16="http://schemas.microsoft.com/office/drawing/2014/main" id="{6D423D62-7B8A-436E-AD6C-850B60BB03A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="" xmlns:a16="http://schemas.microsoft.com/office/drawing/2014/main" id="{D0C637D4-3E92-4154-B446-44CE8B7CE721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="" xmlns:a16="http://schemas.microsoft.com/office/drawing/2014/main" id="{84081F2F-BF8F-4E91-A344-93A6DA6FC1E0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="" xmlns:a16="http://schemas.microsoft.com/office/drawing/2014/main" id="{7C9184F4-BF5B-4DA9-A062-83FD3655E3F6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="" xmlns:a16="http://schemas.microsoft.com/office/drawing/2014/main" id="{B8ECE7A3-302A-4D3D-9B90-035B6382DA0C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="" xmlns:a16="http://schemas.microsoft.com/office/drawing/2014/main" id="{E0DF77FC-C3A0-462E-8020-761B7D4843AA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="" xmlns:a16="http://schemas.microsoft.com/office/drawing/2014/main" id="{52D29D01-2445-47B5-91EF-D02F08E5948B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="" xmlns:a16="http://schemas.microsoft.com/office/drawing/2014/main" id="{31533B8B-357B-4036-93FD-FF1E10E0FE0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="" xmlns:a16="http://schemas.microsoft.com/office/drawing/2014/main" id="{0319CBD7-2844-4889-A47B-BEF0E4A2AACF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="" xmlns:a16="http://schemas.microsoft.com/office/drawing/2014/main" id="{537AE2C1-B9DD-443D-860F-907323537C0F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="" xmlns:a16="http://schemas.microsoft.com/office/drawing/2014/main" id="{62070BB3-5EB6-454F-8436-ED4636F6C6C0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="" xmlns:a16="http://schemas.microsoft.com/office/drawing/2014/main" id="{63D06019-DB35-49E7-9B75-C5C677486C47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="" xmlns:a16="http://schemas.microsoft.com/office/drawing/2014/main" id="{AC35D58D-6BCA-422D-A84A-C08AE882F755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="" xmlns:a16="http://schemas.microsoft.com/office/drawing/2014/main" id="{C3F0E063-06D9-403B-99E6-BB3237996E1B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="" xmlns:a16="http://schemas.microsoft.com/office/drawing/2014/main" id="{83B9BD85-375F-4AB1-BC95-AAD81C50A908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="" xmlns:a16="http://schemas.microsoft.com/office/drawing/2014/main" id="{FC92AE50-339F-438A-B507-6C2370C5AFF3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="" xmlns:a16="http://schemas.microsoft.com/office/drawing/2014/main" id="{54C59C12-6A91-48F2-87DB-0682382DD09D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="" xmlns:a16="http://schemas.microsoft.com/office/drawing/2014/main" id="{F0F22371-A174-4D4A-8A0A-5D19546D786C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="" xmlns:a16="http://schemas.microsoft.com/office/drawing/2014/main" id="{D0BB4669-780F-4E5E-B642-FB1F4E6F67B9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="" xmlns:a16="http://schemas.microsoft.com/office/drawing/2014/main" id="{78FC04FC-3C5A-4110-BA92-C74135DB8751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="" xmlns:a16="http://schemas.microsoft.com/office/drawing/2014/main" id="{C2E6CE4F-5F3A-4543-9D9D-2001E6575F7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="" xmlns:a16="http://schemas.microsoft.com/office/drawing/2014/main" id="{19E20CB2-4A2B-49CF-9B17-B00F225DAA21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="" xmlns:a16="http://schemas.microsoft.com/office/drawing/2014/main" id="{7B6646AF-3F73-4CC0-A23D-AB23A3A10661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="" xmlns:a16="http://schemas.microsoft.com/office/drawing/2014/main" id="{73DB9AE6-8F32-4BD7-8EF8-F9845AE6D58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="" xmlns:a16="http://schemas.microsoft.com/office/drawing/2014/main" id="{8B1BC984-37F5-4C1C-AA88-33F4EF21408C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="" xmlns:a16="http://schemas.microsoft.com/office/drawing/2014/main" id="{AA6E9B9A-88DC-4BB7-810B-97399B40FACE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="" xmlns:a16="http://schemas.microsoft.com/office/drawing/2014/main" id="{C2E3FBE5-FDDF-4B02-AD4F-2ADFB2584906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="" xmlns:a16="http://schemas.microsoft.com/office/drawing/2014/main" id="{8D7DCA7A-0D6F-4030-B7E0-0EA6D8ACDAA6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="" xmlns:a16="http://schemas.microsoft.com/office/drawing/2014/main" id="{6D4EAF04-5D5F-44DD-A3E0-0E1DDC2042FF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="" xmlns:a16="http://schemas.microsoft.com/office/drawing/2014/main" id="{200143E0-7D80-44AE-AF14-B3CC222BC3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="" xmlns:a16="http://schemas.microsoft.com/office/drawing/2014/main" id="{9CE5AF88-C20D-48EF-AF58-A03290B7BA4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="" xmlns:a16="http://schemas.microsoft.com/office/drawing/2014/main" id="{99B484F1-3CA8-4FD2-BC39-A8183120B894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5" name="Forme libre : forme 514">
              <a:extLst>
                <a:ext uri="{FF2B5EF4-FFF2-40B4-BE49-F238E27FC236}">
                  <a16:creationId xmlns="" xmlns:a16="http://schemas.microsoft.com/office/drawing/2014/main" id="{1253AC62-0DE9-44F9-9AB2-21C92FCEF50A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6" name="Forme libre : forme 515">
              <a:extLst>
                <a:ext uri="{FF2B5EF4-FFF2-40B4-BE49-F238E27FC236}">
                  <a16:creationId xmlns="" xmlns:a16="http://schemas.microsoft.com/office/drawing/2014/main" id="{73FDFCAD-75A6-474E-8BA1-4C60FF021A16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7" name="Forme libre : forme 516">
              <a:extLst>
                <a:ext uri="{FF2B5EF4-FFF2-40B4-BE49-F238E27FC236}">
                  <a16:creationId xmlns="" xmlns:a16="http://schemas.microsoft.com/office/drawing/2014/main" id="{BE611C7D-8BA6-43CB-A58B-F8EA1A27689B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8" name="Forme libre : forme 517">
              <a:extLst>
                <a:ext uri="{FF2B5EF4-FFF2-40B4-BE49-F238E27FC236}">
                  <a16:creationId xmlns="" xmlns:a16="http://schemas.microsoft.com/office/drawing/2014/main" id="{537B7576-15D7-45FC-9504-149B076B9937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9" name="Forme libre : forme 518">
              <a:extLst>
                <a:ext uri="{FF2B5EF4-FFF2-40B4-BE49-F238E27FC236}">
                  <a16:creationId xmlns="" xmlns:a16="http://schemas.microsoft.com/office/drawing/2014/main" id="{0A1143F2-3F82-47D4-91E8-F0134D901FA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0" name="Forme libre : forme 519">
              <a:extLst>
                <a:ext uri="{FF2B5EF4-FFF2-40B4-BE49-F238E27FC236}">
                  <a16:creationId xmlns="" xmlns:a16="http://schemas.microsoft.com/office/drawing/2014/main" id="{B5D55B28-879B-49A7-B221-37C39BC82601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1" name="Forme libre : forme 520">
              <a:extLst>
                <a:ext uri="{FF2B5EF4-FFF2-40B4-BE49-F238E27FC236}">
                  <a16:creationId xmlns="" xmlns:a16="http://schemas.microsoft.com/office/drawing/2014/main" id="{7E605206-C485-4E6D-8FEE-341C14E73705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2" name="Forme libre : forme 521">
              <a:extLst>
                <a:ext uri="{FF2B5EF4-FFF2-40B4-BE49-F238E27FC236}">
                  <a16:creationId xmlns="" xmlns:a16="http://schemas.microsoft.com/office/drawing/2014/main" id="{9262118B-C43E-403C-A844-12CE419F6DFC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3" name="Forme libre : forme 522">
              <a:extLst>
                <a:ext uri="{FF2B5EF4-FFF2-40B4-BE49-F238E27FC236}">
                  <a16:creationId xmlns="" xmlns:a16="http://schemas.microsoft.com/office/drawing/2014/main" id="{4BDDBD24-F9E2-4370-BF1B-2A9C91E4A4F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4" name="Forme libre : forme 523">
              <a:extLst>
                <a:ext uri="{FF2B5EF4-FFF2-40B4-BE49-F238E27FC236}">
                  <a16:creationId xmlns="" xmlns:a16="http://schemas.microsoft.com/office/drawing/2014/main" id="{E770B9C9-EE23-473B-B01E-6BB3712BE82B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5" name="Forme libre : forme 524">
              <a:extLst>
                <a:ext uri="{FF2B5EF4-FFF2-40B4-BE49-F238E27FC236}">
                  <a16:creationId xmlns="" xmlns:a16="http://schemas.microsoft.com/office/drawing/2014/main" id="{69CD1B6A-90CE-49F4-8CA4-B80659E38C5D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6" name="Forme libre : forme 525">
              <a:extLst>
                <a:ext uri="{FF2B5EF4-FFF2-40B4-BE49-F238E27FC236}">
                  <a16:creationId xmlns="" xmlns:a16="http://schemas.microsoft.com/office/drawing/2014/main" id="{354B8CCD-805B-4819-BC93-507146A6D2AC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7" name="Forme libre : forme 526">
              <a:extLst>
                <a:ext uri="{FF2B5EF4-FFF2-40B4-BE49-F238E27FC236}">
                  <a16:creationId xmlns="" xmlns:a16="http://schemas.microsoft.com/office/drawing/2014/main" id="{FCD4B19E-37FF-4C42-AA11-3F7471268AD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8" name="Forme libre : forme 527">
              <a:extLst>
                <a:ext uri="{FF2B5EF4-FFF2-40B4-BE49-F238E27FC236}">
                  <a16:creationId xmlns="" xmlns:a16="http://schemas.microsoft.com/office/drawing/2014/main" id="{7B22B143-3C4D-4536-9820-8662B8F3F3CC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9" name="Forme libre : forme 528">
              <a:extLst>
                <a:ext uri="{FF2B5EF4-FFF2-40B4-BE49-F238E27FC236}">
                  <a16:creationId xmlns="" xmlns:a16="http://schemas.microsoft.com/office/drawing/2014/main" id="{3BFA5721-0E15-4A36-915F-A957BACB9B6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0" name="Forme libre : forme 529">
              <a:extLst>
                <a:ext uri="{FF2B5EF4-FFF2-40B4-BE49-F238E27FC236}">
                  <a16:creationId xmlns="" xmlns:a16="http://schemas.microsoft.com/office/drawing/2014/main" id="{350A0875-8913-4861-A26B-5026CC870AB7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1" name="Forme libre : forme 530">
              <a:extLst>
                <a:ext uri="{FF2B5EF4-FFF2-40B4-BE49-F238E27FC236}">
                  <a16:creationId xmlns="" xmlns:a16="http://schemas.microsoft.com/office/drawing/2014/main" id="{180B0A13-53B0-43A7-9AB8-C87CD24102F1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2" name="Forme libre : forme 531">
              <a:extLst>
                <a:ext uri="{FF2B5EF4-FFF2-40B4-BE49-F238E27FC236}">
                  <a16:creationId xmlns="" xmlns:a16="http://schemas.microsoft.com/office/drawing/2014/main" id="{977134C1-FB1A-4DF1-BB49-2753CD9EFE64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3" name="Forme libre : forme 532">
              <a:extLst>
                <a:ext uri="{FF2B5EF4-FFF2-40B4-BE49-F238E27FC236}">
                  <a16:creationId xmlns="" xmlns:a16="http://schemas.microsoft.com/office/drawing/2014/main" id="{995F6F00-62E2-46A6-B6D6-2E24CC951A9A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4" name="Forme libre : forme 533">
              <a:extLst>
                <a:ext uri="{FF2B5EF4-FFF2-40B4-BE49-F238E27FC236}">
                  <a16:creationId xmlns="" xmlns:a16="http://schemas.microsoft.com/office/drawing/2014/main" id="{A3F1DE5A-4286-4044-969C-2885B786F6A8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5" name="Forme libre : forme 534">
              <a:extLst>
                <a:ext uri="{FF2B5EF4-FFF2-40B4-BE49-F238E27FC236}">
                  <a16:creationId xmlns="" xmlns:a16="http://schemas.microsoft.com/office/drawing/2014/main" id="{94E18040-33C6-4F17-A913-2CCF3B22084B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6" name="Forme libre : forme 535">
              <a:extLst>
                <a:ext uri="{FF2B5EF4-FFF2-40B4-BE49-F238E27FC236}">
                  <a16:creationId xmlns="" xmlns:a16="http://schemas.microsoft.com/office/drawing/2014/main" id="{A9C222B1-4EB2-4073-B2D7-C74FB6F4EB84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7" name="Forme libre : forme 536">
              <a:extLst>
                <a:ext uri="{FF2B5EF4-FFF2-40B4-BE49-F238E27FC236}">
                  <a16:creationId xmlns="" xmlns:a16="http://schemas.microsoft.com/office/drawing/2014/main" id="{44BF5385-3A6A-43AF-83DC-C028C02E5E2C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8" name="Forme libre : forme 537">
              <a:extLst>
                <a:ext uri="{FF2B5EF4-FFF2-40B4-BE49-F238E27FC236}">
                  <a16:creationId xmlns="" xmlns:a16="http://schemas.microsoft.com/office/drawing/2014/main" id="{5CF1CD9D-552A-4CCB-B9A3-0F1972CF10E7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9" name="Forme libre : forme 538">
              <a:extLst>
                <a:ext uri="{FF2B5EF4-FFF2-40B4-BE49-F238E27FC236}">
                  <a16:creationId xmlns="" xmlns:a16="http://schemas.microsoft.com/office/drawing/2014/main" id="{89D63773-02CD-4D03-8182-ECDC8799BAA4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0" name="Forme libre : forme 539">
              <a:extLst>
                <a:ext uri="{FF2B5EF4-FFF2-40B4-BE49-F238E27FC236}">
                  <a16:creationId xmlns="" xmlns:a16="http://schemas.microsoft.com/office/drawing/2014/main" id="{33BF861B-C1D8-40D6-A4A6-F4A4F57DC0A7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1" name="Forme libre : forme 540">
              <a:extLst>
                <a:ext uri="{FF2B5EF4-FFF2-40B4-BE49-F238E27FC236}">
                  <a16:creationId xmlns="" xmlns:a16="http://schemas.microsoft.com/office/drawing/2014/main" id="{C420EFCB-7AD0-4F78-ABFA-EF93E239A8B5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2" name="Forme libre : forme 541">
              <a:extLst>
                <a:ext uri="{FF2B5EF4-FFF2-40B4-BE49-F238E27FC236}">
                  <a16:creationId xmlns="" xmlns:a16="http://schemas.microsoft.com/office/drawing/2014/main" id="{0A5B3530-D6C0-4EE2-8CA9-FA8536749993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3" name="Forme libre : forme 542">
              <a:extLst>
                <a:ext uri="{FF2B5EF4-FFF2-40B4-BE49-F238E27FC236}">
                  <a16:creationId xmlns="" xmlns:a16="http://schemas.microsoft.com/office/drawing/2014/main" id="{4CBF89FF-5526-4991-BDD9-741DD1ACD91A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Forme libre : forme 543">
              <a:extLst>
                <a:ext uri="{FF2B5EF4-FFF2-40B4-BE49-F238E27FC236}">
                  <a16:creationId xmlns="" xmlns:a16="http://schemas.microsoft.com/office/drawing/2014/main" id="{2B19B256-A6B8-458D-8003-2780D79D3EB3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Forme libre : forme 544">
              <a:extLst>
                <a:ext uri="{FF2B5EF4-FFF2-40B4-BE49-F238E27FC236}">
                  <a16:creationId xmlns="" xmlns:a16="http://schemas.microsoft.com/office/drawing/2014/main" id="{38C331B5-12FF-441E-AFC8-4295F59727BE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Forme libre : forme 545">
              <a:extLst>
                <a:ext uri="{FF2B5EF4-FFF2-40B4-BE49-F238E27FC236}">
                  <a16:creationId xmlns="" xmlns:a16="http://schemas.microsoft.com/office/drawing/2014/main" id="{2EF13EE3-4590-46FE-815C-89B113D51647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7" name="Forme libre : forme 546">
              <a:extLst>
                <a:ext uri="{FF2B5EF4-FFF2-40B4-BE49-F238E27FC236}">
                  <a16:creationId xmlns="" xmlns:a16="http://schemas.microsoft.com/office/drawing/2014/main" id="{ACF317BC-C487-48DA-AAF1-A734E1B80AFC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8" name="Forme libre : forme 547">
              <a:extLst>
                <a:ext uri="{FF2B5EF4-FFF2-40B4-BE49-F238E27FC236}">
                  <a16:creationId xmlns="" xmlns:a16="http://schemas.microsoft.com/office/drawing/2014/main" id="{B791FEAA-DC33-4F32-8880-340A058FD832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9" name="Forme libre : forme 548">
              <a:extLst>
                <a:ext uri="{FF2B5EF4-FFF2-40B4-BE49-F238E27FC236}">
                  <a16:creationId xmlns="" xmlns:a16="http://schemas.microsoft.com/office/drawing/2014/main" id="{E17616AF-8BAE-4050-B11F-682C7E2BF991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0" name="Forme libre : forme 549">
              <a:extLst>
                <a:ext uri="{FF2B5EF4-FFF2-40B4-BE49-F238E27FC236}">
                  <a16:creationId xmlns="" xmlns:a16="http://schemas.microsoft.com/office/drawing/2014/main" id="{F7A06632-7A82-4771-B4F7-5A48BC7BBB8C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1" name="Forme libre : forme 550">
              <a:extLst>
                <a:ext uri="{FF2B5EF4-FFF2-40B4-BE49-F238E27FC236}">
                  <a16:creationId xmlns="" xmlns:a16="http://schemas.microsoft.com/office/drawing/2014/main" id="{497925DD-6E6C-4259-BA1E-97C604ADFD78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2" name="Forme libre : forme 551">
              <a:extLst>
                <a:ext uri="{FF2B5EF4-FFF2-40B4-BE49-F238E27FC236}">
                  <a16:creationId xmlns="" xmlns:a16="http://schemas.microsoft.com/office/drawing/2014/main" id="{E29BD41D-2F5C-497A-8BF9-AF2F5B2427C3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3" name="Forme libre : forme 552">
              <a:extLst>
                <a:ext uri="{FF2B5EF4-FFF2-40B4-BE49-F238E27FC236}">
                  <a16:creationId xmlns="" xmlns:a16="http://schemas.microsoft.com/office/drawing/2014/main" id="{6A4C14F3-A2C0-4F87-AC82-3B459E04B78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4" name="Forme libre : forme 553">
              <a:extLst>
                <a:ext uri="{FF2B5EF4-FFF2-40B4-BE49-F238E27FC236}">
                  <a16:creationId xmlns="" xmlns:a16="http://schemas.microsoft.com/office/drawing/2014/main" id="{935BD79C-492F-44F8-B4F1-B103EB9A56A0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5" name="Forme libre : forme 554">
              <a:extLst>
                <a:ext uri="{FF2B5EF4-FFF2-40B4-BE49-F238E27FC236}">
                  <a16:creationId xmlns="" xmlns:a16="http://schemas.microsoft.com/office/drawing/2014/main" id="{20269E7A-5297-42E3-A791-BAD958B2ADF9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6" name="Forme libre : forme 555">
              <a:extLst>
                <a:ext uri="{FF2B5EF4-FFF2-40B4-BE49-F238E27FC236}">
                  <a16:creationId xmlns="" xmlns:a16="http://schemas.microsoft.com/office/drawing/2014/main" id="{F59E69C4-B8C8-4B2C-9ACE-4F40F98BFC84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7" name="Forme libre : forme 556">
              <a:extLst>
                <a:ext uri="{FF2B5EF4-FFF2-40B4-BE49-F238E27FC236}">
                  <a16:creationId xmlns="" xmlns:a16="http://schemas.microsoft.com/office/drawing/2014/main" id="{60A06DA4-F392-4C9B-B810-DC33F0E06EF7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8" name="Forme libre : forme 557">
              <a:extLst>
                <a:ext uri="{FF2B5EF4-FFF2-40B4-BE49-F238E27FC236}">
                  <a16:creationId xmlns="" xmlns:a16="http://schemas.microsoft.com/office/drawing/2014/main" id="{AB6A2932-14BD-4774-A352-7D5D644B3B5A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9" name="Forme libre : forme 558">
              <a:extLst>
                <a:ext uri="{FF2B5EF4-FFF2-40B4-BE49-F238E27FC236}">
                  <a16:creationId xmlns="" xmlns:a16="http://schemas.microsoft.com/office/drawing/2014/main" id="{B0C0F300-8F87-4878-A242-83480CD0F594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0" name="Forme libre : forme 559">
              <a:extLst>
                <a:ext uri="{FF2B5EF4-FFF2-40B4-BE49-F238E27FC236}">
                  <a16:creationId xmlns="" xmlns:a16="http://schemas.microsoft.com/office/drawing/2014/main" id="{51D26EC8-7FBF-4DE9-AD62-79231B0281F0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1" name="Forme libre : forme 560">
              <a:extLst>
                <a:ext uri="{FF2B5EF4-FFF2-40B4-BE49-F238E27FC236}">
                  <a16:creationId xmlns="" xmlns:a16="http://schemas.microsoft.com/office/drawing/2014/main" id="{DED5A4F2-08F4-473E-85B0-2FEDFE194CE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2" name="Forme libre : forme 561">
              <a:extLst>
                <a:ext uri="{FF2B5EF4-FFF2-40B4-BE49-F238E27FC236}">
                  <a16:creationId xmlns="" xmlns:a16="http://schemas.microsoft.com/office/drawing/2014/main" id="{8A2A6A83-C634-477C-AA7B-D4BF2D37CB9F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3" name="Forme libre : forme 562">
              <a:extLst>
                <a:ext uri="{FF2B5EF4-FFF2-40B4-BE49-F238E27FC236}">
                  <a16:creationId xmlns="" xmlns:a16="http://schemas.microsoft.com/office/drawing/2014/main" id="{C7E28CB5-C215-4110-A37F-DBD52F99C5AA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4" name="Forme libre : forme 563">
              <a:extLst>
                <a:ext uri="{FF2B5EF4-FFF2-40B4-BE49-F238E27FC236}">
                  <a16:creationId xmlns="" xmlns:a16="http://schemas.microsoft.com/office/drawing/2014/main" id="{446F17DC-5A7F-43EF-8C54-EB403552B710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5" name="Forme libre : forme 564">
              <a:extLst>
                <a:ext uri="{FF2B5EF4-FFF2-40B4-BE49-F238E27FC236}">
                  <a16:creationId xmlns="" xmlns:a16="http://schemas.microsoft.com/office/drawing/2014/main" id="{CE6D21DD-4C35-491F-883F-DFE604B382BF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6" name="Forme libre : forme 565">
              <a:extLst>
                <a:ext uri="{FF2B5EF4-FFF2-40B4-BE49-F238E27FC236}">
                  <a16:creationId xmlns="" xmlns:a16="http://schemas.microsoft.com/office/drawing/2014/main" id="{162C0E93-A925-40E7-B101-4C145B43E018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7" name="Forme libre : forme 566">
              <a:extLst>
                <a:ext uri="{FF2B5EF4-FFF2-40B4-BE49-F238E27FC236}">
                  <a16:creationId xmlns="" xmlns:a16="http://schemas.microsoft.com/office/drawing/2014/main" id="{39C657D0-D62F-4F7C-A612-53DB4B79E5E3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8" name="Forme libre : forme 567">
              <a:extLst>
                <a:ext uri="{FF2B5EF4-FFF2-40B4-BE49-F238E27FC236}">
                  <a16:creationId xmlns="" xmlns:a16="http://schemas.microsoft.com/office/drawing/2014/main" id="{23C2327F-1812-4891-A555-8CFAF24BC9F9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9" name="Forme libre : forme 568">
              <a:extLst>
                <a:ext uri="{FF2B5EF4-FFF2-40B4-BE49-F238E27FC236}">
                  <a16:creationId xmlns="" xmlns:a16="http://schemas.microsoft.com/office/drawing/2014/main" id="{E72BEF7B-6435-411F-BE32-BB8EAB9D905E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0" name="Forme libre : forme 569">
              <a:extLst>
                <a:ext uri="{FF2B5EF4-FFF2-40B4-BE49-F238E27FC236}">
                  <a16:creationId xmlns="" xmlns:a16="http://schemas.microsoft.com/office/drawing/2014/main" id="{DE1DA05C-2419-4744-8AE0-392B948F57E7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1" name="Forme libre : forme 570">
              <a:extLst>
                <a:ext uri="{FF2B5EF4-FFF2-40B4-BE49-F238E27FC236}">
                  <a16:creationId xmlns="" xmlns:a16="http://schemas.microsoft.com/office/drawing/2014/main" id="{337322B4-128F-4422-98A6-2E33A9550E4C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2" name="Forme libre : forme 571">
              <a:extLst>
                <a:ext uri="{FF2B5EF4-FFF2-40B4-BE49-F238E27FC236}">
                  <a16:creationId xmlns="" xmlns:a16="http://schemas.microsoft.com/office/drawing/2014/main" id="{595DF5B3-B2D1-4308-B916-9800ADEDFEAC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3" name="Forme libre : forme 572">
              <a:extLst>
                <a:ext uri="{FF2B5EF4-FFF2-40B4-BE49-F238E27FC236}">
                  <a16:creationId xmlns="" xmlns:a16="http://schemas.microsoft.com/office/drawing/2014/main" id="{93A9ECEA-4D95-4585-ACB4-69C0DE623EDA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4" name="Forme libre : forme 573">
              <a:extLst>
                <a:ext uri="{FF2B5EF4-FFF2-40B4-BE49-F238E27FC236}">
                  <a16:creationId xmlns="" xmlns:a16="http://schemas.microsoft.com/office/drawing/2014/main" id="{8B3F0D63-11FD-4E8B-94AA-29A3E1B840B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5" name="Forme libre : forme 574">
              <a:extLst>
                <a:ext uri="{FF2B5EF4-FFF2-40B4-BE49-F238E27FC236}">
                  <a16:creationId xmlns="" xmlns:a16="http://schemas.microsoft.com/office/drawing/2014/main" id="{3995846C-C66B-490D-8C5F-179A05C89C6A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6" name="Forme libre : forme 575">
              <a:extLst>
                <a:ext uri="{FF2B5EF4-FFF2-40B4-BE49-F238E27FC236}">
                  <a16:creationId xmlns="" xmlns:a16="http://schemas.microsoft.com/office/drawing/2014/main" id="{526F0D4E-209F-45B7-8D0B-5F52AEBBFFB5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7" name="Forme libre : forme 576">
              <a:extLst>
                <a:ext uri="{FF2B5EF4-FFF2-40B4-BE49-F238E27FC236}">
                  <a16:creationId xmlns="" xmlns:a16="http://schemas.microsoft.com/office/drawing/2014/main" id="{E4487EF6-2C0D-4ADC-9B8D-2F6D6193CD68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8" name="Forme libre : forme 577">
              <a:extLst>
                <a:ext uri="{FF2B5EF4-FFF2-40B4-BE49-F238E27FC236}">
                  <a16:creationId xmlns="" xmlns:a16="http://schemas.microsoft.com/office/drawing/2014/main" id="{7C0A915F-CAC9-450A-B192-FAACB7FBD55B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9" name="Forme libre : forme 578">
              <a:extLst>
                <a:ext uri="{FF2B5EF4-FFF2-40B4-BE49-F238E27FC236}">
                  <a16:creationId xmlns="" xmlns:a16="http://schemas.microsoft.com/office/drawing/2014/main" id="{F58403BF-2302-4726-985B-EDA0C69E1FA1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0" name="Forme libre : forme 579">
              <a:extLst>
                <a:ext uri="{FF2B5EF4-FFF2-40B4-BE49-F238E27FC236}">
                  <a16:creationId xmlns="" xmlns:a16="http://schemas.microsoft.com/office/drawing/2014/main" id="{BDEDB1D6-CD3F-4286-9F37-FC31932639CB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1" name="Forme libre : forme 580">
              <a:extLst>
                <a:ext uri="{FF2B5EF4-FFF2-40B4-BE49-F238E27FC236}">
                  <a16:creationId xmlns="" xmlns:a16="http://schemas.microsoft.com/office/drawing/2014/main" id="{4AAFF489-2EF8-4A1D-A5BE-9FFA1F256B78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2" name="Forme libre : forme 581">
              <a:extLst>
                <a:ext uri="{FF2B5EF4-FFF2-40B4-BE49-F238E27FC236}">
                  <a16:creationId xmlns="" xmlns:a16="http://schemas.microsoft.com/office/drawing/2014/main" id="{08C5AAF3-2EAB-4F45-9664-88E9C0000541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3" name="Forme libre : forme 582">
              <a:extLst>
                <a:ext uri="{FF2B5EF4-FFF2-40B4-BE49-F238E27FC236}">
                  <a16:creationId xmlns="" xmlns:a16="http://schemas.microsoft.com/office/drawing/2014/main" id="{638603A9-A80C-466B-8956-7709A279FB5A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4" name="Forme libre : forme 583">
              <a:extLst>
                <a:ext uri="{FF2B5EF4-FFF2-40B4-BE49-F238E27FC236}">
                  <a16:creationId xmlns="" xmlns:a16="http://schemas.microsoft.com/office/drawing/2014/main" id="{A8E33E04-89D6-4F98-BAEF-EDE8630206B1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5" name="Forme libre : forme 584">
              <a:extLst>
                <a:ext uri="{FF2B5EF4-FFF2-40B4-BE49-F238E27FC236}">
                  <a16:creationId xmlns="" xmlns:a16="http://schemas.microsoft.com/office/drawing/2014/main" id="{A7666627-38C9-4B80-8E99-5407F0D530DB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6" name="Forme libre : forme 585">
              <a:extLst>
                <a:ext uri="{FF2B5EF4-FFF2-40B4-BE49-F238E27FC236}">
                  <a16:creationId xmlns="" xmlns:a16="http://schemas.microsoft.com/office/drawing/2014/main" id="{898A3276-9FA7-4E65-A5A0-224B87B17902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7" name="Forme libre : forme 586">
              <a:extLst>
                <a:ext uri="{FF2B5EF4-FFF2-40B4-BE49-F238E27FC236}">
                  <a16:creationId xmlns="" xmlns:a16="http://schemas.microsoft.com/office/drawing/2014/main" id="{CF0A1147-FB9D-46F4-871B-248D48678B41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8" name="Forme libre : forme 587">
              <a:extLst>
                <a:ext uri="{FF2B5EF4-FFF2-40B4-BE49-F238E27FC236}">
                  <a16:creationId xmlns="" xmlns:a16="http://schemas.microsoft.com/office/drawing/2014/main" id="{6D3AA320-C4A1-450B-B139-FAA6B857C782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9" name="Forme libre : forme 588">
              <a:extLst>
                <a:ext uri="{FF2B5EF4-FFF2-40B4-BE49-F238E27FC236}">
                  <a16:creationId xmlns="" xmlns:a16="http://schemas.microsoft.com/office/drawing/2014/main" id="{2F150BFB-64B1-4976-855B-5F1B82B29D1E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0" name="Forme libre : forme 589">
              <a:extLst>
                <a:ext uri="{FF2B5EF4-FFF2-40B4-BE49-F238E27FC236}">
                  <a16:creationId xmlns="" xmlns:a16="http://schemas.microsoft.com/office/drawing/2014/main" id="{8612B4F0-1F44-4CE1-88B9-E057888AB1EF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1" name="Forme libre : forme 590">
              <a:extLst>
                <a:ext uri="{FF2B5EF4-FFF2-40B4-BE49-F238E27FC236}">
                  <a16:creationId xmlns="" xmlns:a16="http://schemas.microsoft.com/office/drawing/2014/main" id="{AEBD3D06-0DA7-425C-875C-E411E70FF11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2" name="Forme libre : forme 591">
              <a:extLst>
                <a:ext uri="{FF2B5EF4-FFF2-40B4-BE49-F238E27FC236}">
                  <a16:creationId xmlns="" xmlns:a16="http://schemas.microsoft.com/office/drawing/2014/main" id="{9199237A-0E56-4FAF-BB9D-EF00685C58E3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3" name="Forme libre : forme 592">
              <a:extLst>
                <a:ext uri="{FF2B5EF4-FFF2-40B4-BE49-F238E27FC236}">
                  <a16:creationId xmlns="" xmlns:a16="http://schemas.microsoft.com/office/drawing/2014/main" id="{E963605C-F6B8-4C5B-92E3-0FAFE8235053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4" name="Forme libre : forme 593">
              <a:extLst>
                <a:ext uri="{FF2B5EF4-FFF2-40B4-BE49-F238E27FC236}">
                  <a16:creationId xmlns="" xmlns:a16="http://schemas.microsoft.com/office/drawing/2014/main" id="{1392E43B-D559-4A8D-AB98-72C488E4E1E8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5" name="Forme libre : forme 594">
              <a:extLst>
                <a:ext uri="{FF2B5EF4-FFF2-40B4-BE49-F238E27FC236}">
                  <a16:creationId xmlns="" xmlns:a16="http://schemas.microsoft.com/office/drawing/2014/main" id="{EB748E85-117E-4407-87DE-3644DEF09573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" name="Forme libre : forme 595">
              <a:extLst>
                <a:ext uri="{FF2B5EF4-FFF2-40B4-BE49-F238E27FC236}">
                  <a16:creationId xmlns="" xmlns:a16="http://schemas.microsoft.com/office/drawing/2014/main" id="{22573B7D-D596-4F8E-9E39-A045BCC2CF63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7" name="Forme libre : forme 596">
              <a:extLst>
                <a:ext uri="{FF2B5EF4-FFF2-40B4-BE49-F238E27FC236}">
                  <a16:creationId xmlns="" xmlns:a16="http://schemas.microsoft.com/office/drawing/2014/main" id="{4677ED04-0D7E-49F5-B71E-0D622A62ADD4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8" name="Forme libre : forme 597">
              <a:extLst>
                <a:ext uri="{FF2B5EF4-FFF2-40B4-BE49-F238E27FC236}">
                  <a16:creationId xmlns="" xmlns:a16="http://schemas.microsoft.com/office/drawing/2014/main" id="{D2F582D4-EF44-4379-A334-2FAC2AC458E7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9" name="Forme libre : forme 598">
              <a:extLst>
                <a:ext uri="{FF2B5EF4-FFF2-40B4-BE49-F238E27FC236}">
                  <a16:creationId xmlns="" xmlns:a16="http://schemas.microsoft.com/office/drawing/2014/main" id="{84900379-879C-4E94-8EC3-3B7984623CAD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0" name="Forme libre : forme 599">
              <a:extLst>
                <a:ext uri="{FF2B5EF4-FFF2-40B4-BE49-F238E27FC236}">
                  <a16:creationId xmlns="" xmlns:a16="http://schemas.microsoft.com/office/drawing/2014/main" id="{4DC88A19-D799-4F8F-A66E-7F483954A8CF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1" name="Forme libre : forme 600">
              <a:extLst>
                <a:ext uri="{FF2B5EF4-FFF2-40B4-BE49-F238E27FC236}">
                  <a16:creationId xmlns="" xmlns:a16="http://schemas.microsoft.com/office/drawing/2014/main" id="{CC17534A-6773-4440-8E50-D7605DA4316B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2" name="Forme libre : forme 601">
              <a:extLst>
                <a:ext uri="{FF2B5EF4-FFF2-40B4-BE49-F238E27FC236}">
                  <a16:creationId xmlns="" xmlns:a16="http://schemas.microsoft.com/office/drawing/2014/main" id="{72B2A07E-B506-443A-AB4D-FF9B71599735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3" name="Forme libre : forme 602">
              <a:extLst>
                <a:ext uri="{FF2B5EF4-FFF2-40B4-BE49-F238E27FC236}">
                  <a16:creationId xmlns="" xmlns:a16="http://schemas.microsoft.com/office/drawing/2014/main" id="{D19F9C0D-4352-499E-998A-34B9B0D7C7E9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4" name="Forme libre : forme 603">
              <a:extLst>
                <a:ext uri="{FF2B5EF4-FFF2-40B4-BE49-F238E27FC236}">
                  <a16:creationId xmlns="" xmlns:a16="http://schemas.microsoft.com/office/drawing/2014/main" id="{9C16ADD0-4CDE-43CE-BCE7-346E0148226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5" name="Forme libre : forme 604">
              <a:extLst>
                <a:ext uri="{FF2B5EF4-FFF2-40B4-BE49-F238E27FC236}">
                  <a16:creationId xmlns="" xmlns:a16="http://schemas.microsoft.com/office/drawing/2014/main" id="{DF85051C-5928-4ACB-ABB6-0438F99C942D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6" name="Forme libre : forme 605">
              <a:extLst>
                <a:ext uri="{FF2B5EF4-FFF2-40B4-BE49-F238E27FC236}">
                  <a16:creationId xmlns="" xmlns:a16="http://schemas.microsoft.com/office/drawing/2014/main" id="{8C93F37A-4AE0-46A6-B51D-241F87B310EC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7" name="Forme libre : forme 606">
              <a:extLst>
                <a:ext uri="{FF2B5EF4-FFF2-40B4-BE49-F238E27FC236}">
                  <a16:creationId xmlns="" xmlns:a16="http://schemas.microsoft.com/office/drawing/2014/main" id="{D8EF92CC-16CE-4344-A7B3-112501178C1C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8" name="Forme libre : forme 607">
              <a:extLst>
                <a:ext uri="{FF2B5EF4-FFF2-40B4-BE49-F238E27FC236}">
                  <a16:creationId xmlns="" xmlns:a16="http://schemas.microsoft.com/office/drawing/2014/main" id="{18839B14-F1F7-42D0-B065-28068F2B762B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9" name="Forme libre : forme 608">
              <a:extLst>
                <a:ext uri="{FF2B5EF4-FFF2-40B4-BE49-F238E27FC236}">
                  <a16:creationId xmlns="" xmlns:a16="http://schemas.microsoft.com/office/drawing/2014/main" id="{CCDA1945-4FFF-4C89-8478-EEDA05E07334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0" name="Forme libre : forme 609">
              <a:extLst>
                <a:ext uri="{FF2B5EF4-FFF2-40B4-BE49-F238E27FC236}">
                  <a16:creationId xmlns="" xmlns:a16="http://schemas.microsoft.com/office/drawing/2014/main" id="{62D52373-0C12-4466-A8A9-9FB4F9E50F37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1" name="Forme libre : forme 610">
              <a:extLst>
                <a:ext uri="{FF2B5EF4-FFF2-40B4-BE49-F238E27FC236}">
                  <a16:creationId xmlns="" xmlns:a16="http://schemas.microsoft.com/office/drawing/2014/main" id="{9271E668-535D-45B8-BD34-6BB53627D632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2" name="Forme libre : forme 611">
              <a:extLst>
                <a:ext uri="{FF2B5EF4-FFF2-40B4-BE49-F238E27FC236}">
                  <a16:creationId xmlns="" xmlns:a16="http://schemas.microsoft.com/office/drawing/2014/main" id="{68DD2D01-279E-4C98-9559-7C375E83C268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3" name="Forme libre : forme 612">
              <a:extLst>
                <a:ext uri="{FF2B5EF4-FFF2-40B4-BE49-F238E27FC236}">
                  <a16:creationId xmlns="" xmlns:a16="http://schemas.microsoft.com/office/drawing/2014/main" id="{4FF8E845-ABCD-4D75-BF78-6E50EC36768A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" name="Forme libre : forme 613">
              <a:extLst>
                <a:ext uri="{FF2B5EF4-FFF2-40B4-BE49-F238E27FC236}">
                  <a16:creationId xmlns="" xmlns:a16="http://schemas.microsoft.com/office/drawing/2014/main" id="{F78027CB-C390-4FC7-AC35-674EC7B9F409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" name="Forme libre : forme 614">
              <a:extLst>
                <a:ext uri="{FF2B5EF4-FFF2-40B4-BE49-F238E27FC236}">
                  <a16:creationId xmlns="" xmlns:a16="http://schemas.microsoft.com/office/drawing/2014/main" id="{CDCDCD36-D509-4E07-A579-1A4701D840AC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6" name="Forme libre : forme 615">
              <a:extLst>
                <a:ext uri="{FF2B5EF4-FFF2-40B4-BE49-F238E27FC236}">
                  <a16:creationId xmlns="" xmlns:a16="http://schemas.microsoft.com/office/drawing/2014/main" id="{8F810203-59B0-4DA5-A5DC-8690A9A9B005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" name="Forme libre : forme 616">
              <a:extLst>
                <a:ext uri="{FF2B5EF4-FFF2-40B4-BE49-F238E27FC236}">
                  <a16:creationId xmlns="" xmlns:a16="http://schemas.microsoft.com/office/drawing/2014/main" id="{B4D6BED0-10F3-4D86-8E3C-AFD0F7AE9965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8" name="Forme libre : forme 617">
              <a:extLst>
                <a:ext uri="{FF2B5EF4-FFF2-40B4-BE49-F238E27FC236}">
                  <a16:creationId xmlns="" xmlns:a16="http://schemas.microsoft.com/office/drawing/2014/main" id="{0465DE69-E687-46E9-B069-E127CC514DB0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9" name="Forme libre : forme 618">
              <a:extLst>
                <a:ext uri="{FF2B5EF4-FFF2-40B4-BE49-F238E27FC236}">
                  <a16:creationId xmlns="" xmlns:a16="http://schemas.microsoft.com/office/drawing/2014/main" id="{1225017D-5B5E-4D56-9AE0-45594E8EF6FF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0" name="Forme libre : forme 619">
              <a:extLst>
                <a:ext uri="{FF2B5EF4-FFF2-40B4-BE49-F238E27FC236}">
                  <a16:creationId xmlns="" xmlns:a16="http://schemas.microsoft.com/office/drawing/2014/main" id="{AD260E0B-5D9F-4830-8DFF-9C5C4BD9CAC9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1" name="Forme libre : forme 620">
              <a:extLst>
                <a:ext uri="{FF2B5EF4-FFF2-40B4-BE49-F238E27FC236}">
                  <a16:creationId xmlns="" xmlns:a16="http://schemas.microsoft.com/office/drawing/2014/main" id="{09F80257-FE3C-4D05-BA6D-6880C235959D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2" name="Forme libre : forme 621">
              <a:extLst>
                <a:ext uri="{FF2B5EF4-FFF2-40B4-BE49-F238E27FC236}">
                  <a16:creationId xmlns="" xmlns:a16="http://schemas.microsoft.com/office/drawing/2014/main" id="{3B04E0F0-2B8C-4F06-AF5E-7DEBDFF41168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3" name="Forme libre : forme 622">
              <a:extLst>
                <a:ext uri="{FF2B5EF4-FFF2-40B4-BE49-F238E27FC236}">
                  <a16:creationId xmlns="" xmlns:a16="http://schemas.microsoft.com/office/drawing/2014/main" id="{E573200C-FAAB-40A5-A9EF-BD61E3F76A6C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4" name="Forme libre : forme 623">
              <a:extLst>
                <a:ext uri="{FF2B5EF4-FFF2-40B4-BE49-F238E27FC236}">
                  <a16:creationId xmlns="" xmlns:a16="http://schemas.microsoft.com/office/drawing/2014/main" id="{19C3230C-28AF-420E-9755-6F859DFAE8B6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5" name="Forme libre : forme 624">
              <a:extLst>
                <a:ext uri="{FF2B5EF4-FFF2-40B4-BE49-F238E27FC236}">
                  <a16:creationId xmlns="" xmlns:a16="http://schemas.microsoft.com/office/drawing/2014/main" id="{2E8CBA65-23E2-44CB-B992-A6497F02B6BB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6" name="Forme libre : forme 625">
              <a:extLst>
                <a:ext uri="{FF2B5EF4-FFF2-40B4-BE49-F238E27FC236}">
                  <a16:creationId xmlns="" xmlns:a16="http://schemas.microsoft.com/office/drawing/2014/main" id="{B26AA3BD-AADA-4372-BD8D-21473C57A651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7" name="Forme libre : forme 626">
              <a:extLst>
                <a:ext uri="{FF2B5EF4-FFF2-40B4-BE49-F238E27FC236}">
                  <a16:creationId xmlns="" xmlns:a16="http://schemas.microsoft.com/office/drawing/2014/main" id="{547464F3-A56B-40EE-B7D7-F8D6AA7FE193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8" name="Forme libre : forme 627">
              <a:extLst>
                <a:ext uri="{FF2B5EF4-FFF2-40B4-BE49-F238E27FC236}">
                  <a16:creationId xmlns="" xmlns:a16="http://schemas.microsoft.com/office/drawing/2014/main" id="{7B5D832C-BA75-4D29-B114-1E47C4BAE490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9" name="Forme libre : forme 628">
              <a:extLst>
                <a:ext uri="{FF2B5EF4-FFF2-40B4-BE49-F238E27FC236}">
                  <a16:creationId xmlns="" xmlns:a16="http://schemas.microsoft.com/office/drawing/2014/main" id="{C64AC295-E4CE-44EE-A106-33EFFB41DEBE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0" name="Forme libre : forme 629">
              <a:extLst>
                <a:ext uri="{FF2B5EF4-FFF2-40B4-BE49-F238E27FC236}">
                  <a16:creationId xmlns="" xmlns:a16="http://schemas.microsoft.com/office/drawing/2014/main" id="{FFA3ED08-9210-45D6-AA19-AFF70332BF0D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" name="Forme libre : forme 630">
              <a:extLst>
                <a:ext uri="{FF2B5EF4-FFF2-40B4-BE49-F238E27FC236}">
                  <a16:creationId xmlns="" xmlns:a16="http://schemas.microsoft.com/office/drawing/2014/main" id="{211D7FA1-7CF8-4A2C-9624-5DB5F1253CA9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" name="Forme libre : forme 631">
              <a:extLst>
                <a:ext uri="{FF2B5EF4-FFF2-40B4-BE49-F238E27FC236}">
                  <a16:creationId xmlns="" xmlns:a16="http://schemas.microsoft.com/office/drawing/2014/main" id="{ED1DCF33-40C8-4AEE-A0EE-4E241ABFAA91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3" name="Forme libre : forme 632">
              <a:extLst>
                <a:ext uri="{FF2B5EF4-FFF2-40B4-BE49-F238E27FC236}">
                  <a16:creationId xmlns="" xmlns:a16="http://schemas.microsoft.com/office/drawing/2014/main" id="{1ED8E02A-9662-4C77-9CF8-F0AAAEDA7BF2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4" name="Forme libre : forme 633">
              <a:extLst>
                <a:ext uri="{FF2B5EF4-FFF2-40B4-BE49-F238E27FC236}">
                  <a16:creationId xmlns="" xmlns:a16="http://schemas.microsoft.com/office/drawing/2014/main" id="{A5843512-5A07-4D47-96C0-9232DD1F4BAB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5" name="Forme libre : forme 634">
              <a:extLst>
                <a:ext uri="{FF2B5EF4-FFF2-40B4-BE49-F238E27FC236}">
                  <a16:creationId xmlns="" xmlns:a16="http://schemas.microsoft.com/office/drawing/2014/main" id="{4BB8EB0B-0F5A-4424-9318-733305CE126F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" name="Forme libre : forme 635">
              <a:extLst>
                <a:ext uri="{FF2B5EF4-FFF2-40B4-BE49-F238E27FC236}">
                  <a16:creationId xmlns="" xmlns:a16="http://schemas.microsoft.com/office/drawing/2014/main" id="{EA2371B2-61DB-41BD-8EEA-A15B3FCB5FA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" name="Forme libre : forme 636">
              <a:extLst>
                <a:ext uri="{FF2B5EF4-FFF2-40B4-BE49-F238E27FC236}">
                  <a16:creationId xmlns="" xmlns:a16="http://schemas.microsoft.com/office/drawing/2014/main" id="{DA3AACAC-02B1-4FFC-A740-5475BDA0481C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8" name="Forme libre : forme 637">
              <a:extLst>
                <a:ext uri="{FF2B5EF4-FFF2-40B4-BE49-F238E27FC236}">
                  <a16:creationId xmlns="" xmlns:a16="http://schemas.microsoft.com/office/drawing/2014/main" id="{6A599191-FCF8-4596-88EE-55466D58320A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9" name="Forme libre : forme 638">
              <a:extLst>
                <a:ext uri="{FF2B5EF4-FFF2-40B4-BE49-F238E27FC236}">
                  <a16:creationId xmlns="" xmlns:a16="http://schemas.microsoft.com/office/drawing/2014/main" id="{C2F74711-1315-40B4-BC17-926C1214DB54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0" name="Forme libre : forme 639">
              <a:extLst>
                <a:ext uri="{FF2B5EF4-FFF2-40B4-BE49-F238E27FC236}">
                  <a16:creationId xmlns="" xmlns:a16="http://schemas.microsoft.com/office/drawing/2014/main" id="{D2AC2D0A-CAB8-4F27-AF57-67EBA74287A6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1" name="Forme libre : forme 640">
              <a:extLst>
                <a:ext uri="{FF2B5EF4-FFF2-40B4-BE49-F238E27FC236}">
                  <a16:creationId xmlns="" xmlns:a16="http://schemas.microsoft.com/office/drawing/2014/main" id="{E725B9A6-4A92-4445-9859-68BC4383540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2" name="Forme libre : forme 641">
              <a:extLst>
                <a:ext uri="{FF2B5EF4-FFF2-40B4-BE49-F238E27FC236}">
                  <a16:creationId xmlns="" xmlns:a16="http://schemas.microsoft.com/office/drawing/2014/main" id="{7C076520-7FB2-4FC1-9D9B-18E7CCBFD41C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3" name="Forme libre : forme 642">
              <a:extLst>
                <a:ext uri="{FF2B5EF4-FFF2-40B4-BE49-F238E27FC236}">
                  <a16:creationId xmlns="" xmlns:a16="http://schemas.microsoft.com/office/drawing/2014/main" id="{43D28BDB-F985-40C3-8623-0F5EBBCEA04D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4" name="Forme libre : forme 643">
              <a:extLst>
                <a:ext uri="{FF2B5EF4-FFF2-40B4-BE49-F238E27FC236}">
                  <a16:creationId xmlns="" xmlns:a16="http://schemas.microsoft.com/office/drawing/2014/main" id="{94CC3131-BEE6-4558-87A2-311D6D4A02F7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5" name="Forme libre : forme 644">
              <a:extLst>
                <a:ext uri="{FF2B5EF4-FFF2-40B4-BE49-F238E27FC236}">
                  <a16:creationId xmlns="" xmlns:a16="http://schemas.microsoft.com/office/drawing/2014/main" id="{4E2DFEBE-3426-4677-92D1-1024B4DE927D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6" name="Forme libre : forme 645">
              <a:extLst>
                <a:ext uri="{FF2B5EF4-FFF2-40B4-BE49-F238E27FC236}">
                  <a16:creationId xmlns="" xmlns:a16="http://schemas.microsoft.com/office/drawing/2014/main" id="{4081BB24-256C-4F4B-9A6F-DFCDC854E455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7" name="Forme libre : forme 646">
              <a:extLst>
                <a:ext uri="{FF2B5EF4-FFF2-40B4-BE49-F238E27FC236}">
                  <a16:creationId xmlns="" xmlns:a16="http://schemas.microsoft.com/office/drawing/2014/main" id="{AC1A7255-5142-49FD-A5EF-06FB37B43ABB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8" name="Forme libre : forme 647">
              <a:extLst>
                <a:ext uri="{FF2B5EF4-FFF2-40B4-BE49-F238E27FC236}">
                  <a16:creationId xmlns="" xmlns:a16="http://schemas.microsoft.com/office/drawing/2014/main" id="{919DC854-1FBE-4BD6-B8D9-CFB434F98A7C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9" name="Forme libre : forme 648">
              <a:extLst>
                <a:ext uri="{FF2B5EF4-FFF2-40B4-BE49-F238E27FC236}">
                  <a16:creationId xmlns="" xmlns:a16="http://schemas.microsoft.com/office/drawing/2014/main" id="{49BA536C-15FC-4479-BC63-4330EBFC747C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0" name="Forme libre : forme 649">
              <a:extLst>
                <a:ext uri="{FF2B5EF4-FFF2-40B4-BE49-F238E27FC236}">
                  <a16:creationId xmlns="" xmlns:a16="http://schemas.microsoft.com/office/drawing/2014/main" id="{1EA376EA-CA36-4368-817C-E5E9817AD15D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1" name="Forme libre : forme 650">
              <a:extLst>
                <a:ext uri="{FF2B5EF4-FFF2-40B4-BE49-F238E27FC236}">
                  <a16:creationId xmlns="" xmlns:a16="http://schemas.microsoft.com/office/drawing/2014/main" id="{5E0794DE-9E5D-40F3-81B1-459355C8C354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2" name="Forme libre : forme 651">
              <a:extLst>
                <a:ext uri="{FF2B5EF4-FFF2-40B4-BE49-F238E27FC236}">
                  <a16:creationId xmlns="" xmlns:a16="http://schemas.microsoft.com/office/drawing/2014/main" id="{4B1EE519-963B-4DDE-8BB5-AFD17A3ACDDB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3" name="Forme libre : forme 652">
              <a:extLst>
                <a:ext uri="{FF2B5EF4-FFF2-40B4-BE49-F238E27FC236}">
                  <a16:creationId xmlns="" xmlns:a16="http://schemas.microsoft.com/office/drawing/2014/main" id="{843B2CBD-6604-4C65-9A88-6BD15A621379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4" name="Forme libre : forme 653">
              <a:extLst>
                <a:ext uri="{FF2B5EF4-FFF2-40B4-BE49-F238E27FC236}">
                  <a16:creationId xmlns="" xmlns:a16="http://schemas.microsoft.com/office/drawing/2014/main" id="{04086C4C-0CCF-4C9C-8E36-431E5C44E1D5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5" name="Forme libre : forme 654">
              <a:extLst>
                <a:ext uri="{FF2B5EF4-FFF2-40B4-BE49-F238E27FC236}">
                  <a16:creationId xmlns="" xmlns:a16="http://schemas.microsoft.com/office/drawing/2014/main" id="{F3DB09AD-8322-4A1E-B882-3AB7A06EFC3E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6" name="Forme libre : forme 655">
              <a:extLst>
                <a:ext uri="{FF2B5EF4-FFF2-40B4-BE49-F238E27FC236}">
                  <a16:creationId xmlns="" xmlns:a16="http://schemas.microsoft.com/office/drawing/2014/main" id="{F3E1347F-AB08-4E88-8553-2C3259820F53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7" name="Forme libre : forme 656">
              <a:extLst>
                <a:ext uri="{FF2B5EF4-FFF2-40B4-BE49-F238E27FC236}">
                  <a16:creationId xmlns="" xmlns:a16="http://schemas.microsoft.com/office/drawing/2014/main" id="{37C0E351-F531-4AFA-9B5B-9FA1F4DA382D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8" name="Forme libre : forme 657">
              <a:extLst>
                <a:ext uri="{FF2B5EF4-FFF2-40B4-BE49-F238E27FC236}">
                  <a16:creationId xmlns="" xmlns:a16="http://schemas.microsoft.com/office/drawing/2014/main" id="{EAD233D4-FAEF-4359-9D80-A0C4EA0721BB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9" name="Forme libre : forme 658">
              <a:extLst>
                <a:ext uri="{FF2B5EF4-FFF2-40B4-BE49-F238E27FC236}">
                  <a16:creationId xmlns="" xmlns:a16="http://schemas.microsoft.com/office/drawing/2014/main" id="{4935AFB8-12C9-437A-A5F0-16D910596549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0" name="Forme libre : forme 659">
              <a:extLst>
                <a:ext uri="{FF2B5EF4-FFF2-40B4-BE49-F238E27FC236}">
                  <a16:creationId xmlns="" xmlns:a16="http://schemas.microsoft.com/office/drawing/2014/main" id="{60120E9A-5AF3-48E4-8013-AFB2DF22E98E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1" name="Forme libre : forme 660">
              <a:extLst>
                <a:ext uri="{FF2B5EF4-FFF2-40B4-BE49-F238E27FC236}">
                  <a16:creationId xmlns="" xmlns:a16="http://schemas.microsoft.com/office/drawing/2014/main" id="{FADC80EF-D490-4090-83FB-CC043913DFB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2" name="Forme libre : forme 661">
              <a:extLst>
                <a:ext uri="{FF2B5EF4-FFF2-40B4-BE49-F238E27FC236}">
                  <a16:creationId xmlns="" xmlns:a16="http://schemas.microsoft.com/office/drawing/2014/main" id="{54E99E4D-E8AE-4B8D-BD60-290E9CE34806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3" name="Forme libre : forme 662">
              <a:extLst>
                <a:ext uri="{FF2B5EF4-FFF2-40B4-BE49-F238E27FC236}">
                  <a16:creationId xmlns="" xmlns:a16="http://schemas.microsoft.com/office/drawing/2014/main" id="{0576F78A-7E96-4491-9B0E-F11A7E2D4FE9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4" name="Forme libre : forme 663">
              <a:extLst>
                <a:ext uri="{FF2B5EF4-FFF2-40B4-BE49-F238E27FC236}">
                  <a16:creationId xmlns="" xmlns:a16="http://schemas.microsoft.com/office/drawing/2014/main" id="{0C2E4D36-6AB6-46E1-94C2-74D996114D27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5" name="Forme libre : forme 664">
              <a:extLst>
                <a:ext uri="{FF2B5EF4-FFF2-40B4-BE49-F238E27FC236}">
                  <a16:creationId xmlns="" xmlns:a16="http://schemas.microsoft.com/office/drawing/2014/main" id="{F078AC73-930A-464F-BC7C-4B2C44A99116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6" name="Forme libre : forme 665">
              <a:extLst>
                <a:ext uri="{FF2B5EF4-FFF2-40B4-BE49-F238E27FC236}">
                  <a16:creationId xmlns="" xmlns:a16="http://schemas.microsoft.com/office/drawing/2014/main" id="{A5F5E230-97AC-427D-B3BD-EE358DADE21E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7" name="Forme libre : forme 666">
              <a:extLst>
                <a:ext uri="{FF2B5EF4-FFF2-40B4-BE49-F238E27FC236}">
                  <a16:creationId xmlns="" xmlns:a16="http://schemas.microsoft.com/office/drawing/2014/main" id="{91294318-E81E-4D53-9C61-072AF08CC387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8" name="Forme libre : forme 667">
              <a:extLst>
                <a:ext uri="{FF2B5EF4-FFF2-40B4-BE49-F238E27FC236}">
                  <a16:creationId xmlns="" xmlns:a16="http://schemas.microsoft.com/office/drawing/2014/main" id="{4DD6A7C5-87D0-4D46-A46A-2254EFCA82E0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9" name="Forme libre : forme 668">
              <a:extLst>
                <a:ext uri="{FF2B5EF4-FFF2-40B4-BE49-F238E27FC236}">
                  <a16:creationId xmlns="" xmlns:a16="http://schemas.microsoft.com/office/drawing/2014/main" id="{043EBFB6-F58E-491F-85EF-3F196F60359F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0" name="Forme libre : forme 669">
              <a:extLst>
                <a:ext uri="{FF2B5EF4-FFF2-40B4-BE49-F238E27FC236}">
                  <a16:creationId xmlns="" xmlns:a16="http://schemas.microsoft.com/office/drawing/2014/main" id="{794489F5-14EC-448F-A5B0-DA1D69E37C43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1" name="Forme libre : forme 670">
              <a:extLst>
                <a:ext uri="{FF2B5EF4-FFF2-40B4-BE49-F238E27FC236}">
                  <a16:creationId xmlns="" xmlns:a16="http://schemas.microsoft.com/office/drawing/2014/main" id="{59D78A42-B1E7-4E9A-BC44-71C049BD09F4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2" name="Forme libre : forme 671">
              <a:extLst>
                <a:ext uri="{FF2B5EF4-FFF2-40B4-BE49-F238E27FC236}">
                  <a16:creationId xmlns="" xmlns:a16="http://schemas.microsoft.com/office/drawing/2014/main" id="{6913FE15-3938-4556-BC90-F97E03344291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3" name="Forme libre : forme 672">
              <a:extLst>
                <a:ext uri="{FF2B5EF4-FFF2-40B4-BE49-F238E27FC236}">
                  <a16:creationId xmlns="" xmlns:a16="http://schemas.microsoft.com/office/drawing/2014/main" id="{5D62EEDF-CAA6-4BE4-A77A-50FBAB69143C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4" name="Forme libre : forme 673">
              <a:extLst>
                <a:ext uri="{FF2B5EF4-FFF2-40B4-BE49-F238E27FC236}">
                  <a16:creationId xmlns="" xmlns:a16="http://schemas.microsoft.com/office/drawing/2014/main" id="{204312F2-EA49-4439-8CE2-22C6633888E5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5" name="Forme libre : forme 674">
              <a:extLst>
                <a:ext uri="{FF2B5EF4-FFF2-40B4-BE49-F238E27FC236}">
                  <a16:creationId xmlns="" xmlns:a16="http://schemas.microsoft.com/office/drawing/2014/main" id="{AE25CBF0-6DB2-42A0-99B2-802E91B6C3FD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6" name="Forme libre : forme 675">
              <a:extLst>
                <a:ext uri="{FF2B5EF4-FFF2-40B4-BE49-F238E27FC236}">
                  <a16:creationId xmlns="" xmlns:a16="http://schemas.microsoft.com/office/drawing/2014/main" id="{B5E963F4-D065-4C0F-BC9C-E6E170542019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7" name="Forme libre : forme 676">
              <a:extLst>
                <a:ext uri="{FF2B5EF4-FFF2-40B4-BE49-F238E27FC236}">
                  <a16:creationId xmlns="" xmlns:a16="http://schemas.microsoft.com/office/drawing/2014/main" id="{76D605A8-75FB-413E-9850-E731D16B25B6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8" name="Forme libre : forme 677">
              <a:extLst>
                <a:ext uri="{FF2B5EF4-FFF2-40B4-BE49-F238E27FC236}">
                  <a16:creationId xmlns="" xmlns:a16="http://schemas.microsoft.com/office/drawing/2014/main" id="{4F3B7A35-9F70-4C60-A362-537BA842EBF8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9" name="Forme libre : forme 678">
              <a:extLst>
                <a:ext uri="{FF2B5EF4-FFF2-40B4-BE49-F238E27FC236}">
                  <a16:creationId xmlns="" xmlns:a16="http://schemas.microsoft.com/office/drawing/2014/main" id="{84E0A451-4FD1-411C-AC65-26E7DCFC5AE7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0" name="Forme libre : forme 679">
              <a:extLst>
                <a:ext uri="{FF2B5EF4-FFF2-40B4-BE49-F238E27FC236}">
                  <a16:creationId xmlns="" xmlns:a16="http://schemas.microsoft.com/office/drawing/2014/main" id="{ED63A363-D142-4852-ADC9-3EB78E55F392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1" name="Forme libre : forme 680">
              <a:extLst>
                <a:ext uri="{FF2B5EF4-FFF2-40B4-BE49-F238E27FC236}">
                  <a16:creationId xmlns="" xmlns:a16="http://schemas.microsoft.com/office/drawing/2014/main" id="{F107AA4D-9993-4946-BCBA-1D03F3965881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2" name="Forme libre : forme 681">
              <a:extLst>
                <a:ext uri="{FF2B5EF4-FFF2-40B4-BE49-F238E27FC236}">
                  <a16:creationId xmlns="" xmlns:a16="http://schemas.microsoft.com/office/drawing/2014/main" id="{65B10BB0-E676-4F90-9054-FB79523A1724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3" name="Forme libre : forme 682">
              <a:extLst>
                <a:ext uri="{FF2B5EF4-FFF2-40B4-BE49-F238E27FC236}">
                  <a16:creationId xmlns="" xmlns:a16="http://schemas.microsoft.com/office/drawing/2014/main" id="{DCBB16BD-D124-496F-BCB6-D9884BAFBA8A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4" name="Forme libre : forme 683">
              <a:extLst>
                <a:ext uri="{FF2B5EF4-FFF2-40B4-BE49-F238E27FC236}">
                  <a16:creationId xmlns="" xmlns:a16="http://schemas.microsoft.com/office/drawing/2014/main" id="{BA7B781B-C49E-49C3-853F-E110F097EADD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5" name="Forme libre : forme 684">
              <a:extLst>
                <a:ext uri="{FF2B5EF4-FFF2-40B4-BE49-F238E27FC236}">
                  <a16:creationId xmlns="" xmlns:a16="http://schemas.microsoft.com/office/drawing/2014/main" id="{1E08FA39-4108-445F-B2C5-D79E17CF02D4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" name="Forme libre : forme 685">
              <a:extLst>
                <a:ext uri="{FF2B5EF4-FFF2-40B4-BE49-F238E27FC236}">
                  <a16:creationId xmlns="" xmlns:a16="http://schemas.microsoft.com/office/drawing/2014/main" id="{2DFB8EEE-C6EB-4042-B3C7-6D64C618E03F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7" name="Forme libre : forme 686">
              <a:extLst>
                <a:ext uri="{FF2B5EF4-FFF2-40B4-BE49-F238E27FC236}">
                  <a16:creationId xmlns="" xmlns:a16="http://schemas.microsoft.com/office/drawing/2014/main" id="{0F7B5112-37C8-4C58-BE24-BE46857F1D99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8" name="Forme libre : forme 687">
              <a:extLst>
                <a:ext uri="{FF2B5EF4-FFF2-40B4-BE49-F238E27FC236}">
                  <a16:creationId xmlns="" xmlns:a16="http://schemas.microsoft.com/office/drawing/2014/main" id="{0562A8EB-34BD-4915-997B-9EADBCB5D5E2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9" name="Forme libre : forme 688">
              <a:extLst>
                <a:ext uri="{FF2B5EF4-FFF2-40B4-BE49-F238E27FC236}">
                  <a16:creationId xmlns="" xmlns:a16="http://schemas.microsoft.com/office/drawing/2014/main" id="{FD5490B4-5CA1-4323-8DA1-3A8268719143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0" name="Forme libre : forme 689">
              <a:extLst>
                <a:ext uri="{FF2B5EF4-FFF2-40B4-BE49-F238E27FC236}">
                  <a16:creationId xmlns="" xmlns:a16="http://schemas.microsoft.com/office/drawing/2014/main" id="{8D9B2EB7-9E8D-4A25-8D7C-BFC302DA6A1B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1" name="Forme libre : forme 690">
              <a:extLst>
                <a:ext uri="{FF2B5EF4-FFF2-40B4-BE49-F238E27FC236}">
                  <a16:creationId xmlns="" xmlns:a16="http://schemas.microsoft.com/office/drawing/2014/main" id="{3E0E55FC-47BD-40C5-B922-D3702F12DF26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2" name="Forme libre : forme 691">
              <a:extLst>
                <a:ext uri="{FF2B5EF4-FFF2-40B4-BE49-F238E27FC236}">
                  <a16:creationId xmlns="" xmlns:a16="http://schemas.microsoft.com/office/drawing/2014/main" id="{04819A13-0F26-4906-BEC9-BFAA857FEB52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3" name="Forme libre : forme 692">
              <a:extLst>
                <a:ext uri="{FF2B5EF4-FFF2-40B4-BE49-F238E27FC236}">
                  <a16:creationId xmlns="" xmlns:a16="http://schemas.microsoft.com/office/drawing/2014/main" id="{7099CE46-9678-40AB-BC7E-D4C599B2EC77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4" name="Forme libre : forme 693">
              <a:extLst>
                <a:ext uri="{FF2B5EF4-FFF2-40B4-BE49-F238E27FC236}">
                  <a16:creationId xmlns="" xmlns:a16="http://schemas.microsoft.com/office/drawing/2014/main" id="{930FE6A8-BA84-4D85-9462-1369A3BC2987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5" name="Forme libre : forme 694">
              <a:extLst>
                <a:ext uri="{FF2B5EF4-FFF2-40B4-BE49-F238E27FC236}">
                  <a16:creationId xmlns="" xmlns:a16="http://schemas.microsoft.com/office/drawing/2014/main" id="{6925581E-98AA-485C-AF67-05ACEFEFDF13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6" name="Forme libre : forme 695">
              <a:extLst>
                <a:ext uri="{FF2B5EF4-FFF2-40B4-BE49-F238E27FC236}">
                  <a16:creationId xmlns="" xmlns:a16="http://schemas.microsoft.com/office/drawing/2014/main" id="{59299429-87C0-470E-94D0-1EBBBD875A42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7" name="Forme libre : forme 696">
              <a:extLst>
                <a:ext uri="{FF2B5EF4-FFF2-40B4-BE49-F238E27FC236}">
                  <a16:creationId xmlns="" xmlns:a16="http://schemas.microsoft.com/office/drawing/2014/main" id="{20993448-B66A-4395-B0A3-8C600524A87B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8" name="Forme libre : forme 697">
              <a:extLst>
                <a:ext uri="{FF2B5EF4-FFF2-40B4-BE49-F238E27FC236}">
                  <a16:creationId xmlns="" xmlns:a16="http://schemas.microsoft.com/office/drawing/2014/main" id="{5F68C16D-85E0-48B4-ABCD-457241BCE8FC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9" name="Forme libre : forme 698">
              <a:extLst>
                <a:ext uri="{FF2B5EF4-FFF2-40B4-BE49-F238E27FC236}">
                  <a16:creationId xmlns="" xmlns:a16="http://schemas.microsoft.com/office/drawing/2014/main" id="{DDFDC7AC-7825-4F2D-8BC2-D122551871CE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0" name="Forme libre : forme 699">
              <a:extLst>
                <a:ext uri="{FF2B5EF4-FFF2-40B4-BE49-F238E27FC236}">
                  <a16:creationId xmlns="" xmlns:a16="http://schemas.microsoft.com/office/drawing/2014/main" id="{9E124BC4-0A34-43AF-B268-C015D1E183F5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1" name="Forme libre : forme 700">
              <a:extLst>
                <a:ext uri="{FF2B5EF4-FFF2-40B4-BE49-F238E27FC236}">
                  <a16:creationId xmlns="" xmlns:a16="http://schemas.microsoft.com/office/drawing/2014/main" id="{BD9217FD-3B70-4A3D-8050-FAE9AD88FA69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2" name="Forme libre : forme 701">
              <a:extLst>
                <a:ext uri="{FF2B5EF4-FFF2-40B4-BE49-F238E27FC236}">
                  <a16:creationId xmlns="" xmlns:a16="http://schemas.microsoft.com/office/drawing/2014/main" id="{82574961-DC75-453C-B1E8-53CAF357269C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3" name="Forme libre : forme 702">
              <a:extLst>
                <a:ext uri="{FF2B5EF4-FFF2-40B4-BE49-F238E27FC236}">
                  <a16:creationId xmlns="" xmlns:a16="http://schemas.microsoft.com/office/drawing/2014/main" id="{F9FF2627-55AC-40EC-B2C7-E4BB0FC2841E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4" name="Forme libre : forme 703">
              <a:extLst>
                <a:ext uri="{FF2B5EF4-FFF2-40B4-BE49-F238E27FC236}">
                  <a16:creationId xmlns="" xmlns:a16="http://schemas.microsoft.com/office/drawing/2014/main" id="{E8EDEFFE-1CCB-4594-BF4D-83E9CF1C96A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5" name="Forme libre : forme 704">
              <a:extLst>
                <a:ext uri="{FF2B5EF4-FFF2-40B4-BE49-F238E27FC236}">
                  <a16:creationId xmlns="" xmlns:a16="http://schemas.microsoft.com/office/drawing/2014/main" id="{55A94951-8E4E-4CA9-96D6-1FE7A4C337C6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6" name="Forme libre : forme 705">
              <a:extLst>
                <a:ext uri="{FF2B5EF4-FFF2-40B4-BE49-F238E27FC236}">
                  <a16:creationId xmlns="" xmlns:a16="http://schemas.microsoft.com/office/drawing/2014/main" id="{0D6FF806-864D-4C38-93A0-F9147C634CAC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7" name="Forme libre : forme 706">
              <a:extLst>
                <a:ext uri="{FF2B5EF4-FFF2-40B4-BE49-F238E27FC236}">
                  <a16:creationId xmlns="" xmlns:a16="http://schemas.microsoft.com/office/drawing/2014/main" id="{FBC6206E-0C5C-4787-A24D-53111B4AE1BD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8" name="Forme libre : forme 707">
              <a:extLst>
                <a:ext uri="{FF2B5EF4-FFF2-40B4-BE49-F238E27FC236}">
                  <a16:creationId xmlns="" xmlns:a16="http://schemas.microsoft.com/office/drawing/2014/main" id="{98187825-2EC9-4F80-8FFB-DB7FF0C2F09C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9" name="Forme libre : forme 708">
              <a:extLst>
                <a:ext uri="{FF2B5EF4-FFF2-40B4-BE49-F238E27FC236}">
                  <a16:creationId xmlns="" xmlns:a16="http://schemas.microsoft.com/office/drawing/2014/main" id="{AAB4B000-0E9F-461C-AFEB-00262B0F810F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0" name="Forme libre : forme 709">
              <a:extLst>
                <a:ext uri="{FF2B5EF4-FFF2-40B4-BE49-F238E27FC236}">
                  <a16:creationId xmlns="" xmlns:a16="http://schemas.microsoft.com/office/drawing/2014/main" id="{9A1C13DA-0F62-4833-98DE-AA495BB59885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1" name="Forme libre : forme 710">
              <a:extLst>
                <a:ext uri="{FF2B5EF4-FFF2-40B4-BE49-F238E27FC236}">
                  <a16:creationId xmlns="" xmlns:a16="http://schemas.microsoft.com/office/drawing/2014/main" id="{69127492-EB65-429C-9E8A-EB2855F4256A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2" name="Forme libre : forme 711">
              <a:extLst>
                <a:ext uri="{FF2B5EF4-FFF2-40B4-BE49-F238E27FC236}">
                  <a16:creationId xmlns="" xmlns:a16="http://schemas.microsoft.com/office/drawing/2014/main" id="{A9287E0A-DFD9-4AA6-8680-00180265377A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3" name="Forme libre : forme 712">
              <a:extLst>
                <a:ext uri="{FF2B5EF4-FFF2-40B4-BE49-F238E27FC236}">
                  <a16:creationId xmlns="" xmlns:a16="http://schemas.microsoft.com/office/drawing/2014/main" id="{09BFE1EA-6A4F-4D09-B373-5566A2FCD583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4" name="Forme libre : forme 713">
              <a:extLst>
                <a:ext uri="{FF2B5EF4-FFF2-40B4-BE49-F238E27FC236}">
                  <a16:creationId xmlns="" xmlns:a16="http://schemas.microsoft.com/office/drawing/2014/main" id="{CC70F404-444F-494A-8724-6872C726683C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5" name="Forme libre : forme 714">
              <a:extLst>
                <a:ext uri="{FF2B5EF4-FFF2-40B4-BE49-F238E27FC236}">
                  <a16:creationId xmlns="" xmlns:a16="http://schemas.microsoft.com/office/drawing/2014/main" id="{C68DC1E1-E9D4-49BF-9F20-12E6BA298FAB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6" name="Forme libre : forme 715">
              <a:extLst>
                <a:ext uri="{FF2B5EF4-FFF2-40B4-BE49-F238E27FC236}">
                  <a16:creationId xmlns="" xmlns:a16="http://schemas.microsoft.com/office/drawing/2014/main" id="{298BA06B-FD3E-484C-A9BF-444E13BFC20E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7" name="Forme libre : forme 716">
              <a:extLst>
                <a:ext uri="{FF2B5EF4-FFF2-40B4-BE49-F238E27FC236}">
                  <a16:creationId xmlns="" xmlns:a16="http://schemas.microsoft.com/office/drawing/2014/main" id="{577CA89A-0469-4E44-B3B7-615251B777E0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8" name="Forme libre : forme 717">
              <a:extLst>
                <a:ext uri="{FF2B5EF4-FFF2-40B4-BE49-F238E27FC236}">
                  <a16:creationId xmlns="" xmlns:a16="http://schemas.microsoft.com/office/drawing/2014/main" id="{9749DAD3-E0F7-4F67-A9A9-D46BE20CA2A5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9" name="Forme libre : forme 718">
              <a:extLst>
                <a:ext uri="{FF2B5EF4-FFF2-40B4-BE49-F238E27FC236}">
                  <a16:creationId xmlns="" xmlns:a16="http://schemas.microsoft.com/office/drawing/2014/main" id="{CC1D1038-8879-442B-B224-29424F89407C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0" name="Forme libre : forme 719">
              <a:extLst>
                <a:ext uri="{FF2B5EF4-FFF2-40B4-BE49-F238E27FC236}">
                  <a16:creationId xmlns="" xmlns:a16="http://schemas.microsoft.com/office/drawing/2014/main" id="{7C27CA1B-5474-4334-B2BC-5D5F6D801B3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1" name="Forme libre : forme 720">
              <a:extLst>
                <a:ext uri="{FF2B5EF4-FFF2-40B4-BE49-F238E27FC236}">
                  <a16:creationId xmlns="" xmlns:a16="http://schemas.microsoft.com/office/drawing/2014/main" id="{1789A997-6AF9-488A-BF6F-ED804306AC57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2" name="Forme libre : forme 721">
              <a:extLst>
                <a:ext uri="{FF2B5EF4-FFF2-40B4-BE49-F238E27FC236}">
                  <a16:creationId xmlns="" xmlns:a16="http://schemas.microsoft.com/office/drawing/2014/main" id="{FDF8E98E-E1F4-4CD9-8714-50552C557374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3" name="Forme libre : forme 722">
              <a:extLst>
                <a:ext uri="{FF2B5EF4-FFF2-40B4-BE49-F238E27FC236}">
                  <a16:creationId xmlns="" xmlns:a16="http://schemas.microsoft.com/office/drawing/2014/main" id="{540D8D51-C0CC-45F4-A59F-CAB41A6564F1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4" name="Forme libre : forme 723">
              <a:extLst>
                <a:ext uri="{FF2B5EF4-FFF2-40B4-BE49-F238E27FC236}">
                  <a16:creationId xmlns="" xmlns:a16="http://schemas.microsoft.com/office/drawing/2014/main" id="{BA2BD7E8-A818-4C94-80AE-9E437B07AD6D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5" name="Forme libre : forme 724">
              <a:extLst>
                <a:ext uri="{FF2B5EF4-FFF2-40B4-BE49-F238E27FC236}">
                  <a16:creationId xmlns="" xmlns:a16="http://schemas.microsoft.com/office/drawing/2014/main" id="{BC52E005-0165-4382-BA93-B99E2F033DF8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6" name="Forme libre : forme 725">
              <a:extLst>
                <a:ext uri="{FF2B5EF4-FFF2-40B4-BE49-F238E27FC236}">
                  <a16:creationId xmlns="" xmlns:a16="http://schemas.microsoft.com/office/drawing/2014/main" id="{1EFDB2CB-3D68-4219-904B-16E2BB8FC2A1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7" name="Forme libre : forme 726">
              <a:extLst>
                <a:ext uri="{FF2B5EF4-FFF2-40B4-BE49-F238E27FC236}">
                  <a16:creationId xmlns="" xmlns:a16="http://schemas.microsoft.com/office/drawing/2014/main" id="{0453BE2C-684C-42DC-9D76-B653DD2CA6D7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8" name="Forme libre : forme 727">
              <a:extLst>
                <a:ext uri="{FF2B5EF4-FFF2-40B4-BE49-F238E27FC236}">
                  <a16:creationId xmlns="" xmlns:a16="http://schemas.microsoft.com/office/drawing/2014/main" id="{AB96B288-5418-4DF4-9F46-9CC63BBD2345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9" name="Forme libre : forme 728">
              <a:extLst>
                <a:ext uri="{FF2B5EF4-FFF2-40B4-BE49-F238E27FC236}">
                  <a16:creationId xmlns="" xmlns:a16="http://schemas.microsoft.com/office/drawing/2014/main" id="{219BA0B1-2BDE-4311-A560-60C891B83CA0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0" name="Forme libre : forme 729">
              <a:extLst>
                <a:ext uri="{FF2B5EF4-FFF2-40B4-BE49-F238E27FC236}">
                  <a16:creationId xmlns="" xmlns:a16="http://schemas.microsoft.com/office/drawing/2014/main" id="{73441630-8A4E-4926-A949-79FBC53AB30A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1" name="Forme libre : forme 730">
              <a:extLst>
                <a:ext uri="{FF2B5EF4-FFF2-40B4-BE49-F238E27FC236}">
                  <a16:creationId xmlns="" xmlns:a16="http://schemas.microsoft.com/office/drawing/2014/main" id="{6718FCAC-EC9F-4D5D-A7BA-5D07B614DD91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2" name="Forme libre : forme 731">
              <a:extLst>
                <a:ext uri="{FF2B5EF4-FFF2-40B4-BE49-F238E27FC236}">
                  <a16:creationId xmlns="" xmlns:a16="http://schemas.microsoft.com/office/drawing/2014/main" id="{C6B6BF34-8D01-4B90-A150-1A215193326B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3" name="Forme libre : forme 732">
              <a:extLst>
                <a:ext uri="{FF2B5EF4-FFF2-40B4-BE49-F238E27FC236}">
                  <a16:creationId xmlns="" xmlns:a16="http://schemas.microsoft.com/office/drawing/2014/main" id="{46601907-3441-4476-B018-C88CFDF3BCEE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4" name="Forme libre : forme 733">
              <a:extLst>
                <a:ext uri="{FF2B5EF4-FFF2-40B4-BE49-F238E27FC236}">
                  <a16:creationId xmlns="" xmlns:a16="http://schemas.microsoft.com/office/drawing/2014/main" id="{7101F228-FC4A-45AF-B301-D6AE8B2C4CB0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5" name="Forme libre : forme 734">
              <a:extLst>
                <a:ext uri="{FF2B5EF4-FFF2-40B4-BE49-F238E27FC236}">
                  <a16:creationId xmlns="" xmlns:a16="http://schemas.microsoft.com/office/drawing/2014/main" id="{5EBBC394-2EF2-49FF-9DD5-B3DBEC059683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6" name="Forme libre : forme 735">
              <a:extLst>
                <a:ext uri="{FF2B5EF4-FFF2-40B4-BE49-F238E27FC236}">
                  <a16:creationId xmlns="" xmlns:a16="http://schemas.microsoft.com/office/drawing/2014/main" id="{9E64E25E-5581-4C5A-8FFA-6FA4EC36C5FC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7" name="Forme libre : forme 736">
              <a:extLst>
                <a:ext uri="{FF2B5EF4-FFF2-40B4-BE49-F238E27FC236}">
                  <a16:creationId xmlns="" xmlns:a16="http://schemas.microsoft.com/office/drawing/2014/main" id="{3EEB2466-11BF-47A2-B0A2-3EC6461F6092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8" name="Forme libre : forme 737">
              <a:extLst>
                <a:ext uri="{FF2B5EF4-FFF2-40B4-BE49-F238E27FC236}">
                  <a16:creationId xmlns="" xmlns:a16="http://schemas.microsoft.com/office/drawing/2014/main" id="{E5AEA02F-88F3-46C9-8F84-C3EEF35923D9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9" name="Forme libre : forme 738">
              <a:extLst>
                <a:ext uri="{FF2B5EF4-FFF2-40B4-BE49-F238E27FC236}">
                  <a16:creationId xmlns="" xmlns:a16="http://schemas.microsoft.com/office/drawing/2014/main" id="{F1E768B8-3CD2-494D-853A-78A7274AEC37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0" name="Forme libre : forme 739">
              <a:extLst>
                <a:ext uri="{FF2B5EF4-FFF2-40B4-BE49-F238E27FC236}">
                  <a16:creationId xmlns="" xmlns:a16="http://schemas.microsoft.com/office/drawing/2014/main" id="{262ED69B-72FE-45DC-B072-76F3A4FAF2D5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1" name="Forme libre : forme 740">
              <a:extLst>
                <a:ext uri="{FF2B5EF4-FFF2-40B4-BE49-F238E27FC236}">
                  <a16:creationId xmlns="" xmlns:a16="http://schemas.microsoft.com/office/drawing/2014/main" id="{0C3B92CD-7E55-4069-8C6E-6C53FF103262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2" name="Forme libre : forme 741">
              <a:extLst>
                <a:ext uri="{FF2B5EF4-FFF2-40B4-BE49-F238E27FC236}">
                  <a16:creationId xmlns="" xmlns:a16="http://schemas.microsoft.com/office/drawing/2014/main" id="{12042862-BD55-4332-A928-2CD906AA369E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3" name="Forme libre : forme 742">
              <a:extLst>
                <a:ext uri="{FF2B5EF4-FFF2-40B4-BE49-F238E27FC236}">
                  <a16:creationId xmlns="" xmlns:a16="http://schemas.microsoft.com/office/drawing/2014/main" id="{6200C6E7-66CB-4309-B7D9-EFB7EDC24787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4" name="Forme libre : forme 743">
              <a:extLst>
                <a:ext uri="{FF2B5EF4-FFF2-40B4-BE49-F238E27FC236}">
                  <a16:creationId xmlns="" xmlns:a16="http://schemas.microsoft.com/office/drawing/2014/main" id="{AB122FD1-795D-425A-8721-EBB048E97CA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5" name="Forme libre : forme 744">
              <a:extLst>
                <a:ext uri="{FF2B5EF4-FFF2-40B4-BE49-F238E27FC236}">
                  <a16:creationId xmlns="" xmlns:a16="http://schemas.microsoft.com/office/drawing/2014/main" id="{A1E137E0-6CF8-46C5-92D9-A51059448C1A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6" name="Forme libre : forme 745">
              <a:extLst>
                <a:ext uri="{FF2B5EF4-FFF2-40B4-BE49-F238E27FC236}">
                  <a16:creationId xmlns="" xmlns:a16="http://schemas.microsoft.com/office/drawing/2014/main" id="{7C3852D8-DFED-42E7-A4AD-A39FE8954AC8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7" name="Forme libre : forme 746">
              <a:extLst>
                <a:ext uri="{FF2B5EF4-FFF2-40B4-BE49-F238E27FC236}">
                  <a16:creationId xmlns="" xmlns:a16="http://schemas.microsoft.com/office/drawing/2014/main" id="{62C60140-F01F-4488-BD03-9C9619AC1EB0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8" name="Forme libre : forme 747">
              <a:extLst>
                <a:ext uri="{FF2B5EF4-FFF2-40B4-BE49-F238E27FC236}">
                  <a16:creationId xmlns="" xmlns:a16="http://schemas.microsoft.com/office/drawing/2014/main" id="{DBD569FB-C0A0-4F7B-87D2-0E26460F3557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9" name="Forme libre : forme 748">
              <a:extLst>
                <a:ext uri="{FF2B5EF4-FFF2-40B4-BE49-F238E27FC236}">
                  <a16:creationId xmlns="" xmlns:a16="http://schemas.microsoft.com/office/drawing/2014/main" id="{ABE42921-5DDC-4180-B584-E88059248493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0" name="Forme libre : forme 749">
              <a:extLst>
                <a:ext uri="{FF2B5EF4-FFF2-40B4-BE49-F238E27FC236}">
                  <a16:creationId xmlns="" xmlns:a16="http://schemas.microsoft.com/office/drawing/2014/main" id="{88F98A94-8006-4488-8030-242FB6A3DA5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1" name="Forme libre : forme 750">
              <a:extLst>
                <a:ext uri="{FF2B5EF4-FFF2-40B4-BE49-F238E27FC236}">
                  <a16:creationId xmlns="" xmlns:a16="http://schemas.microsoft.com/office/drawing/2014/main" id="{A5A850AA-45A2-4846-8949-3857C38E889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2" name="Forme libre : forme 751">
              <a:extLst>
                <a:ext uri="{FF2B5EF4-FFF2-40B4-BE49-F238E27FC236}">
                  <a16:creationId xmlns="" xmlns:a16="http://schemas.microsoft.com/office/drawing/2014/main" id="{5A64EB05-BC9D-42E7-8426-0CAB9C6910F8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3" name="Forme libre : forme 752">
              <a:extLst>
                <a:ext uri="{FF2B5EF4-FFF2-40B4-BE49-F238E27FC236}">
                  <a16:creationId xmlns="" xmlns:a16="http://schemas.microsoft.com/office/drawing/2014/main" id="{95781397-8B1D-423E-A53F-48B75A5D7E91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4" name="Forme libre : forme 753">
              <a:extLst>
                <a:ext uri="{FF2B5EF4-FFF2-40B4-BE49-F238E27FC236}">
                  <a16:creationId xmlns="" xmlns:a16="http://schemas.microsoft.com/office/drawing/2014/main" id="{BF63C671-ADC0-4488-BE74-E17F4674236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5" name="Forme libre : forme 754">
              <a:extLst>
                <a:ext uri="{FF2B5EF4-FFF2-40B4-BE49-F238E27FC236}">
                  <a16:creationId xmlns="" xmlns:a16="http://schemas.microsoft.com/office/drawing/2014/main" id="{5BC60D3E-6680-4205-9719-A6BFD5B4CA7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6" name="Forme libre : forme 755">
              <a:extLst>
                <a:ext uri="{FF2B5EF4-FFF2-40B4-BE49-F238E27FC236}">
                  <a16:creationId xmlns="" xmlns:a16="http://schemas.microsoft.com/office/drawing/2014/main" id="{B24E0A86-3E95-492C-8ED3-DB42420B5F2B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7" name="Forme libre : forme 756">
              <a:extLst>
                <a:ext uri="{FF2B5EF4-FFF2-40B4-BE49-F238E27FC236}">
                  <a16:creationId xmlns="" xmlns:a16="http://schemas.microsoft.com/office/drawing/2014/main" id="{5279EA4A-802F-4479-832C-B17D45EE4AD8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8" name="Forme libre : forme 757">
              <a:extLst>
                <a:ext uri="{FF2B5EF4-FFF2-40B4-BE49-F238E27FC236}">
                  <a16:creationId xmlns="" xmlns:a16="http://schemas.microsoft.com/office/drawing/2014/main" id="{943A13E3-FDDC-4FFC-86C5-237B81D039F9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9" name="Forme libre : forme 758">
              <a:extLst>
                <a:ext uri="{FF2B5EF4-FFF2-40B4-BE49-F238E27FC236}">
                  <a16:creationId xmlns="" xmlns:a16="http://schemas.microsoft.com/office/drawing/2014/main" id="{9A27531B-9027-43C6-B072-6C625D2EAEE5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0" name="Forme libre : forme 759">
              <a:extLst>
                <a:ext uri="{FF2B5EF4-FFF2-40B4-BE49-F238E27FC236}">
                  <a16:creationId xmlns="" xmlns:a16="http://schemas.microsoft.com/office/drawing/2014/main" id="{8C15947E-E7FF-4002-9209-9AF916BECF4E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1" name="Forme libre : forme 760">
              <a:extLst>
                <a:ext uri="{FF2B5EF4-FFF2-40B4-BE49-F238E27FC236}">
                  <a16:creationId xmlns="" xmlns:a16="http://schemas.microsoft.com/office/drawing/2014/main" id="{ED09FFD5-E403-40C0-982A-82CB1DFAD2FA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2" name="Forme libre : forme 761">
              <a:extLst>
                <a:ext uri="{FF2B5EF4-FFF2-40B4-BE49-F238E27FC236}">
                  <a16:creationId xmlns="" xmlns:a16="http://schemas.microsoft.com/office/drawing/2014/main" id="{6A20B064-35E9-40B2-8DEC-7F7E78DD5E29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3" name="Forme libre : forme 762">
              <a:extLst>
                <a:ext uri="{FF2B5EF4-FFF2-40B4-BE49-F238E27FC236}">
                  <a16:creationId xmlns="" xmlns:a16="http://schemas.microsoft.com/office/drawing/2014/main" id="{95066C84-9BA0-40F5-8ABE-4330ED4CAA56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4" name="Forme libre : forme 763">
              <a:extLst>
                <a:ext uri="{FF2B5EF4-FFF2-40B4-BE49-F238E27FC236}">
                  <a16:creationId xmlns="" xmlns:a16="http://schemas.microsoft.com/office/drawing/2014/main" id="{813C7B43-B2B3-4F1D-9157-BDC0F9C5A32B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5" name="Forme libre : forme 764">
              <a:extLst>
                <a:ext uri="{FF2B5EF4-FFF2-40B4-BE49-F238E27FC236}">
                  <a16:creationId xmlns="" xmlns:a16="http://schemas.microsoft.com/office/drawing/2014/main" id="{7B9B20DE-10B5-415B-AF37-1A858BED9045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6" name="Forme libre : forme 765">
              <a:extLst>
                <a:ext uri="{FF2B5EF4-FFF2-40B4-BE49-F238E27FC236}">
                  <a16:creationId xmlns="" xmlns:a16="http://schemas.microsoft.com/office/drawing/2014/main" id="{C142A28D-5F4A-435F-8A0C-3EE1232B3316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7" name="Forme libre : forme 766">
              <a:extLst>
                <a:ext uri="{FF2B5EF4-FFF2-40B4-BE49-F238E27FC236}">
                  <a16:creationId xmlns="" xmlns:a16="http://schemas.microsoft.com/office/drawing/2014/main" id="{53A62157-BB8A-476A-AC97-60C47D01F065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8" name="Forme libre : forme 767">
              <a:extLst>
                <a:ext uri="{FF2B5EF4-FFF2-40B4-BE49-F238E27FC236}">
                  <a16:creationId xmlns="" xmlns:a16="http://schemas.microsoft.com/office/drawing/2014/main" id="{4DFDA964-86BB-4756-BFFD-A4BB45FDCCF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9" name="Forme libre : forme 768">
              <a:extLst>
                <a:ext uri="{FF2B5EF4-FFF2-40B4-BE49-F238E27FC236}">
                  <a16:creationId xmlns="" xmlns:a16="http://schemas.microsoft.com/office/drawing/2014/main" id="{F236D03A-C489-49B6-877B-67DCE2BF8270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0" name="Forme libre : forme 769">
              <a:extLst>
                <a:ext uri="{FF2B5EF4-FFF2-40B4-BE49-F238E27FC236}">
                  <a16:creationId xmlns="" xmlns:a16="http://schemas.microsoft.com/office/drawing/2014/main" id="{EBC623F4-7089-4B8F-B837-05F42B99914B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1" name="Forme libre : forme 770">
              <a:extLst>
                <a:ext uri="{FF2B5EF4-FFF2-40B4-BE49-F238E27FC236}">
                  <a16:creationId xmlns="" xmlns:a16="http://schemas.microsoft.com/office/drawing/2014/main" id="{1655DDF2-D4FC-4FBB-BBB8-910D2AC4BA5B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2" name="Forme libre : forme 771">
              <a:extLst>
                <a:ext uri="{FF2B5EF4-FFF2-40B4-BE49-F238E27FC236}">
                  <a16:creationId xmlns="" xmlns:a16="http://schemas.microsoft.com/office/drawing/2014/main" id="{542FABCE-557E-498E-A52F-DA91EDA52BBF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3" name="Forme libre : forme 772">
              <a:extLst>
                <a:ext uri="{FF2B5EF4-FFF2-40B4-BE49-F238E27FC236}">
                  <a16:creationId xmlns="" xmlns:a16="http://schemas.microsoft.com/office/drawing/2014/main" id="{1D6DD177-B2DC-4E34-A45B-89523B9B78BB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4" name="Forme libre : forme 773">
              <a:extLst>
                <a:ext uri="{FF2B5EF4-FFF2-40B4-BE49-F238E27FC236}">
                  <a16:creationId xmlns="" xmlns:a16="http://schemas.microsoft.com/office/drawing/2014/main" id="{4B325E05-93D6-4729-AC8E-3EF546AA40C7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5" name="Forme libre : forme 774">
              <a:extLst>
                <a:ext uri="{FF2B5EF4-FFF2-40B4-BE49-F238E27FC236}">
                  <a16:creationId xmlns="" xmlns:a16="http://schemas.microsoft.com/office/drawing/2014/main" id="{1BED4C30-FCEC-4C8C-BB61-556D9D937503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6" name="Forme libre : forme 775">
              <a:extLst>
                <a:ext uri="{FF2B5EF4-FFF2-40B4-BE49-F238E27FC236}">
                  <a16:creationId xmlns="" xmlns:a16="http://schemas.microsoft.com/office/drawing/2014/main" id="{9B4BC923-2016-4764-92A0-F47B951B54C3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7" name="Forme libre : forme 776">
              <a:extLst>
                <a:ext uri="{FF2B5EF4-FFF2-40B4-BE49-F238E27FC236}">
                  <a16:creationId xmlns="" xmlns:a16="http://schemas.microsoft.com/office/drawing/2014/main" id="{E4F090A8-4655-44B0-9665-4E91BC39D1A8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8" name="Forme libre : forme 777">
              <a:extLst>
                <a:ext uri="{FF2B5EF4-FFF2-40B4-BE49-F238E27FC236}">
                  <a16:creationId xmlns="" xmlns:a16="http://schemas.microsoft.com/office/drawing/2014/main" id="{9DB33CAA-5433-47BF-989E-F22200A2870C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9" name="Forme libre : forme 778">
              <a:extLst>
                <a:ext uri="{FF2B5EF4-FFF2-40B4-BE49-F238E27FC236}">
                  <a16:creationId xmlns="" xmlns:a16="http://schemas.microsoft.com/office/drawing/2014/main" id="{B43CFDC2-082C-4907-9138-CE468CF9D156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0" name="Forme libre : forme 779">
              <a:extLst>
                <a:ext uri="{FF2B5EF4-FFF2-40B4-BE49-F238E27FC236}">
                  <a16:creationId xmlns="" xmlns:a16="http://schemas.microsoft.com/office/drawing/2014/main" id="{4D4A1F5E-B4EB-4CD4-BAB2-B2936E3BA1CA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1" name="Forme libre : forme 780">
              <a:extLst>
                <a:ext uri="{FF2B5EF4-FFF2-40B4-BE49-F238E27FC236}">
                  <a16:creationId xmlns="" xmlns:a16="http://schemas.microsoft.com/office/drawing/2014/main" id="{CE5CAFE6-1524-41DE-89BB-16FAB9036D8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2" name="Forme libre : forme 781">
              <a:extLst>
                <a:ext uri="{FF2B5EF4-FFF2-40B4-BE49-F238E27FC236}">
                  <a16:creationId xmlns="" xmlns:a16="http://schemas.microsoft.com/office/drawing/2014/main" id="{1078570C-FF38-413A-82DE-E38EF08EE2A9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3" name="Forme libre : forme 782">
              <a:extLst>
                <a:ext uri="{FF2B5EF4-FFF2-40B4-BE49-F238E27FC236}">
                  <a16:creationId xmlns="" xmlns:a16="http://schemas.microsoft.com/office/drawing/2014/main" id="{2DFDB502-0D6C-4245-AA56-DE338A411DD1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4" name="Forme libre : forme 783">
              <a:extLst>
                <a:ext uri="{FF2B5EF4-FFF2-40B4-BE49-F238E27FC236}">
                  <a16:creationId xmlns="" xmlns:a16="http://schemas.microsoft.com/office/drawing/2014/main" id="{D6EF1E2E-EA70-4C26-808A-AA6B7CC8B41E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5" name="Forme libre : forme 784">
              <a:extLst>
                <a:ext uri="{FF2B5EF4-FFF2-40B4-BE49-F238E27FC236}">
                  <a16:creationId xmlns="" xmlns:a16="http://schemas.microsoft.com/office/drawing/2014/main" id="{A2961F2A-DE92-482C-A65E-A4071D364F5E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6" name="Forme libre : forme 785">
              <a:extLst>
                <a:ext uri="{FF2B5EF4-FFF2-40B4-BE49-F238E27FC236}">
                  <a16:creationId xmlns="" xmlns:a16="http://schemas.microsoft.com/office/drawing/2014/main" id="{F345DFE8-8A89-4353-9132-2A3DD36A84F9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7" name="Forme libre : forme 786">
              <a:extLst>
                <a:ext uri="{FF2B5EF4-FFF2-40B4-BE49-F238E27FC236}">
                  <a16:creationId xmlns="" xmlns:a16="http://schemas.microsoft.com/office/drawing/2014/main" id="{5895E6F0-4399-4D04-958F-F7C3F4A74E7E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8" name="Forme libre : forme 787">
              <a:extLst>
                <a:ext uri="{FF2B5EF4-FFF2-40B4-BE49-F238E27FC236}">
                  <a16:creationId xmlns="" xmlns:a16="http://schemas.microsoft.com/office/drawing/2014/main" id="{793334F9-FA14-4BBF-95F9-C3325CD14C1E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9" name="Forme libre : forme 788">
              <a:extLst>
                <a:ext uri="{FF2B5EF4-FFF2-40B4-BE49-F238E27FC236}">
                  <a16:creationId xmlns="" xmlns:a16="http://schemas.microsoft.com/office/drawing/2014/main" id="{27BEE6E8-B5E4-4A65-91F8-0AE242F08908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0" name="Forme libre : forme 789">
              <a:extLst>
                <a:ext uri="{FF2B5EF4-FFF2-40B4-BE49-F238E27FC236}">
                  <a16:creationId xmlns="" xmlns:a16="http://schemas.microsoft.com/office/drawing/2014/main" id="{A3F0A921-0C90-45C3-AD51-00D52D70CCCC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1" name="Forme libre : forme 790">
              <a:extLst>
                <a:ext uri="{FF2B5EF4-FFF2-40B4-BE49-F238E27FC236}">
                  <a16:creationId xmlns="" xmlns:a16="http://schemas.microsoft.com/office/drawing/2014/main" id="{4F886E26-FD4E-485C-BE50-E0DBCD541B71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2" name="Forme libre : forme 791">
              <a:extLst>
                <a:ext uri="{FF2B5EF4-FFF2-40B4-BE49-F238E27FC236}">
                  <a16:creationId xmlns="" xmlns:a16="http://schemas.microsoft.com/office/drawing/2014/main" id="{04C1E3D7-9A53-4350-93B5-3A078BC5B4EB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3" name="Forme libre : forme 792">
              <a:extLst>
                <a:ext uri="{FF2B5EF4-FFF2-40B4-BE49-F238E27FC236}">
                  <a16:creationId xmlns="" xmlns:a16="http://schemas.microsoft.com/office/drawing/2014/main" id="{2A3AE8A9-4B1B-420D-8356-BE83AA6C92DA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4" name="Forme libre : forme 793">
              <a:extLst>
                <a:ext uri="{FF2B5EF4-FFF2-40B4-BE49-F238E27FC236}">
                  <a16:creationId xmlns="" xmlns:a16="http://schemas.microsoft.com/office/drawing/2014/main" id="{387B3690-57AF-4CCF-B9A7-55CB534D22B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5" name="Forme libre : forme 794">
              <a:extLst>
                <a:ext uri="{FF2B5EF4-FFF2-40B4-BE49-F238E27FC236}">
                  <a16:creationId xmlns="" xmlns:a16="http://schemas.microsoft.com/office/drawing/2014/main" id="{F07D311E-335E-4C7D-82A0-742BBF375A4B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6" name="Forme libre : forme 795">
              <a:extLst>
                <a:ext uri="{FF2B5EF4-FFF2-40B4-BE49-F238E27FC236}">
                  <a16:creationId xmlns="" xmlns:a16="http://schemas.microsoft.com/office/drawing/2014/main" id="{66CDEC38-7CA1-4527-B6C7-5DCAC2442F65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7" name="Forme libre : forme 796">
              <a:extLst>
                <a:ext uri="{FF2B5EF4-FFF2-40B4-BE49-F238E27FC236}">
                  <a16:creationId xmlns="" xmlns:a16="http://schemas.microsoft.com/office/drawing/2014/main" id="{D2CA5B22-3CB9-4D61-9713-ECDE1E76381D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8" name="Forme libre : forme 797">
              <a:extLst>
                <a:ext uri="{FF2B5EF4-FFF2-40B4-BE49-F238E27FC236}">
                  <a16:creationId xmlns="" xmlns:a16="http://schemas.microsoft.com/office/drawing/2014/main" id="{2C1218F4-7DC2-4ED8-8247-5696545760E1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9" name="Forme libre : forme 798">
              <a:extLst>
                <a:ext uri="{FF2B5EF4-FFF2-40B4-BE49-F238E27FC236}">
                  <a16:creationId xmlns="" xmlns:a16="http://schemas.microsoft.com/office/drawing/2014/main" id="{D0306570-766D-490D-9EC2-A97AB1BAB4C6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0" name="Forme libre : forme 799">
              <a:extLst>
                <a:ext uri="{FF2B5EF4-FFF2-40B4-BE49-F238E27FC236}">
                  <a16:creationId xmlns="" xmlns:a16="http://schemas.microsoft.com/office/drawing/2014/main" id="{77292053-0143-4408-B999-537084FF4DF1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1" name="Forme libre : forme 800">
              <a:extLst>
                <a:ext uri="{FF2B5EF4-FFF2-40B4-BE49-F238E27FC236}">
                  <a16:creationId xmlns="" xmlns:a16="http://schemas.microsoft.com/office/drawing/2014/main" id="{841FE04C-5195-472E-8787-746E4A4E8D7E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2" name="Forme libre : forme 801">
              <a:extLst>
                <a:ext uri="{FF2B5EF4-FFF2-40B4-BE49-F238E27FC236}">
                  <a16:creationId xmlns="" xmlns:a16="http://schemas.microsoft.com/office/drawing/2014/main" id="{F7B1085B-4858-4D70-A004-8B8F25F247C5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3" name="Forme libre : forme 802">
              <a:extLst>
                <a:ext uri="{FF2B5EF4-FFF2-40B4-BE49-F238E27FC236}">
                  <a16:creationId xmlns="" xmlns:a16="http://schemas.microsoft.com/office/drawing/2014/main" id="{B81144B8-8745-4F32-B198-B5E7831F9FA1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4" name="Forme libre : forme 803">
              <a:extLst>
                <a:ext uri="{FF2B5EF4-FFF2-40B4-BE49-F238E27FC236}">
                  <a16:creationId xmlns="" xmlns:a16="http://schemas.microsoft.com/office/drawing/2014/main" id="{97BB5D8E-77DF-4379-8FB9-C73059373491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5" name="Forme libre : forme 804">
              <a:extLst>
                <a:ext uri="{FF2B5EF4-FFF2-40B4-BE49-F238E27FC236}">
                  <a16:creationId xmlns="" xmlns:a16="http://schemas.microsoft.com/office/drawing/2014/main" id="{0E56D396-C685-4453-B6D5-C901E9191392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6" name="Forme libre : forme 805">
              <a:extLst>
                <a:ext uri="{FF2B5EF4-FFF2-40B4-BE49-F238E27FC236}">
                  <a16:creationId xmlns="" xmlns:a16="http://schemas.microsoft.com/office/drawing/2014/main" id="{FDD18870-B961-4BA7-957F-21B8886A0CDC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7" name="Forme libre : forme 806">
              <a:extLst>
                <a:ext uri="{FF2B5EF4-FFF2-40B4-BE49-F238E27FC236}">
                  <a16:creationId xmlns="" xmlns:a16="http://schemas.microsoft.com/office/drawing/2014/main" id="{D0E1C294-DAF5-41B6-B115-06272F5F9B10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8" name="Forme libre : forme 807">
              <a:extLst>
                <a:ext uri="{FF2B5EF4-FFF2-40B4-BE49-F238E27FC236}">
                  <a16:creationId xmlns="" xmlns:a16="http://schemas.microsoft.com/office/drawing/2014/main" id="{74F1E207-7916-4202-A641-550B15EFECC8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9" name="Forme libre : forme 808">
              <a:extLst>
                <a:ext uri="{FF2B5EF4-FFF2-40B4-BE49-F238E27FC236}">
                  <a16:creationId xmlns="" xmlns:a16="http://schemas.microsoft.com/office/drawing/2014/main" id="{FFFA1363-71F4-445A-B608-E607D2E33C24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0" name="Forme libre : forme 809">
              <a:extLst>
                <a:ext uri="{FF2B5EF4-FFF2-40B4-BE49-F238E27FC236}">
                  <a16:creationId xmlns="" xmlns:a16="http://schemas.microsoft.com/office/drawing/2014/main" id="{F26EC522-D5AA-44BE-B119-A69633A6A7B7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1" name="Forme libre : forme 810">
              <a:extLst>
                <a:ext uri="{FF2B5EF4-FFF2-40B4-BE49-F238E27FC236}">
                  <a16:creationId xmlns="" xmlns:a16="http://schemas.microsoft.com/office/drawing/2014/main" id="{FD43579C-B307-44A1-9A8C-8DE6E00BA9DE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2" name="Forme libre : forme 811">
              <a:extLst>
                <a:ext uri="{FF2B5EF4-FFF2-40B4-BE49-F238E27FC236}">
                  <a16:creationId xmlns="" xmlns:a16="http://schemas.microsoft.com/office/drawing/2014/main" id="{32F15E24-4369-4C59-AD66-4B724D73D54B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3" name="Forme libre : forme 812">
              <a:extLst>
                <a:ext uri="{FF2B5EF4-FFF2-40B4-BE49-F238E27FC236}">
                  <a16:creationId xmlns="" xmlns:a16="http://schemas.microsoft.com/office/drawing/2014/main" id="{4456445D-FEFF-4497-984E-23E7AE4DB2E6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4" name="Forme libre : forme 813">
              <a:extLst>
                <a:ext uri="{FF2B5EF4-FFF2-40B4-BE49-F238E27FC236}">
                  <a16:creationId xmlns="" xmlns:a16="http://schemas.microsoft.com/office/drawing/2014/main" id="{8608BF4F-989C-471C-8F7D-609DB58E76BD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11" name="Espace réservé du texte 410">
            <a:extLst>
              <a:ext uri="{FF2B5EF4-FFF2-40B4-BE49-F238E27FC236}">
                <a16:creationId xmlns=""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>
              <a:buNone/>
              <a:defRPr sz="5400" b="1" cap="all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présentation</a:t>
            </a:r>
          </a:p>
          <a:p>
            <a:pPr lvl="1"/>
            <a:r>
              <a:rPr lang="fr-FR" dirty="0"/>
              <a:t>exergue</a:t>
            </a:r>
          </a:p>
        </p:txBody>
      </p:sp>
      <p:pic>
        <p:nvPicPr>
          <p:cNvPr id="408" name="Graphique 407">
            <a:extLst>
              <a:ext uri="{FF2B5EF4-FFF2-40B4-BE49-F238E27FC236}">
                <a16:creationId xmlns="" xmlns:a16="http://schemas.microsoft.com/office/drawing/2014/main" id="{448F94F4-8E31-46DD-9D3E-E96498FF8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7194" y="3988359"/>
            <a:ext cx="2255854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6A348ADD-AB0E-41AD-9203-40019D501D09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="" xmlns:a16="http://schemas.microsoft.com/office/drawing/2014/main" id="{4588E603-EA6D-4A8D-ABC7-9DE29315EF7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="" xmlns:a16="http://schemas.microsoft.com/office/drawing/2014/main" id="{8D98135C-BBC2-4D16-96A0-7D0791CBF234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="" xmlns:a16="http://schemas.microsoft.com/office/drawing/2014/main" id="{99CC6255-5792-4F9C-BE71-CF421386A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="" xmlns:a16="http://schemas.microsoft.com/office/drawing/2014/main" id="{4D44D8C2-4775-4ED6-AF57-EBCE00D0B723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="" xmlns:a16="http://schemas.microsoft.com/office/drawing/2014/main" id="{EC13E85B-F308-4A84-A6BC-C18C71386F5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="" xmlns:a16="http://schemas.microsoft.com/office/drawing/2014/main" id="{6E015BB2-4D35-4CF4-A5C2-59649EEBFF40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="" xmlns:a16="http://schemas.microsoft.com/office/drawing/2014/main" id="{9BFD4E55-95DB-4948-9F11-510807EC9D8A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="" xmlns:a16="http://schemas.microsoft.com/office/drawing/2014/main" id="{4A110395-765E-4DD5-AC3E-A28545974AAB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752DD23B-ED4C-4692-9CB0-792B6E8C38E8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407B9478-6D17-4EBC-AE18-7FD28A2FC874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DDF2324E-ABD3-44DC-8D06-AD3B881C1A39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EF0C42E5-DDE5-4434-B96B-A910A8DADC60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="" xmlns:a16="http://schemas.microsoft.com/office/drawing/2014/main" id="{1AF80BC5-2FE2-47AB-8E9C-E26EB916D016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="" xmlns:a16="http://schemas.microsoft.com/office/drawing/2014/main" id="{B1E25E5F-E250-4318-97CF-E3EF2CD18D72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="" xmlns:a16="http://schemas.microsoft.com/office/drawing/2014/main" id="{3240DB54-B585-4364-A4CC-E94E9F63B7D1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="" xmlns:a16="http://schemas.microsoft.com/office/drawing/2014/main" id="{273F70D5-0FDD-4CE1-814B-D9312EE2ED7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="" xmlns:a16="http://schemas.microsoft.com/office/drawing/2014/main" id="{C7DAFD7E-6F4A-40E6-A59C-00BDC917B87B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="" xmlns:a16="http://schemas.microsoft.com/office/drawing/2014/main" id="{48BC9105-C681-433B-8AF1-4FE2E6AF7484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="" xmlns:a16="http://schemas.microsoft.com/office/drawing/2014/main" id="{1A014423-3778-467F-945D-40491D2DDC50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="" xmlns:a16="http://schemas.microsoft.com/office/drawing/2014/main" id="{754E4A02-6646-4EF0-8CC5-B9030AE2C233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="" xmlns:a16="http://schemas.microsoft.com/office/drawing/2014/main" id="{84764706-CB95-4A07-B328-B801005B7146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="" xmlns:a16="http://schemas.microsoft.com/office/drawing/2014/main" id="{B1C7133F-9245-4557-9366-3880E57EEB0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="" xmlns:a16="http://schemas.microsoft.com/office/drawing/2014/main" id="{34C731BB-8709-4827-B371-DEB3D84B934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="" xmlns:a16="http://schemas.microsoft.com/office/drawing/2014/main" id="{800CC594-61C3-4799-9C62-0BE95617F0FD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="" xmlns:a16="http://schemas.microsoft.com/office/drawing/2014/main" id="{6F690A0E-19E3-4512-B7F9-01EE4EBA9F6E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="" xmlns:a16="http://schemas.microsoft.com/office/drawing/2014/main" id="{2D91E14E-69D9-458E-AA57-95A8078F1A19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="" xmlns:a16="http://schemas.microsoft.com/office/drawing/2014/main" id="{4AA00D19-4A76-4DED-BF30-5DD56557E862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="" xmlns:a16="http://schemas.microsoft.com/office/drawing/2014/main" id="{CBB48ABD-C4EA-4731-A8E5-5C6B6C5A0C84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="" xmlns:a16="http://schemas.microsoft.com/office/drawing/2014/main" id="{FCD4CF90-F0E0-483F-9CE2-EAEE6404C598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="" xmlns:a16="http://schemas.microsoft.com/office/drawing/2014/main" id="{F3A52091-BF4B-4E28-BD12-E3FE0875DBCF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="" xmlns:a16="http://schemas.microsoft.com/office/drawing/2014/main" id="{75F64C77-DBE2-4786-9809-DB042689E4B6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12F37080-96E6-4BE1-9E48-2B02CD2E20C4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BA151B90-2B5B-4D4D-A2AA-26322C46F8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0655C4A9-132B-4E8E-AB50-E63B4234234E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="" xmlns:a16="http://schemas.microsoft.com/office/drawing/2014/main" id="{51BD05F6-BFFD-42CC-A6C8-403F5F81023E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="" xmlns:a16="http://schemas.microsoft.com/office/drawing/2014/main" id="{609B85C6-C9FE-4876-9C99-F8DA190549CF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="" xmlns:a16="http://schemas.microsoft.com/office/drawing/2014/main" id="{AB57FACB-9405-4A22-84F1-4CDEB84773AC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="" xmlns:a16="http://schemas.microsoft.com/office/drawing/2014/main" id="{65AC372A-885B-4835-966A-B09A3AC7B1A3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="" xmlns:a16="http://schemas.microsoft.com/office/drawing/2014/main" id="{16EC5E3E-C2D3-4E46-B9F8-A7FD4A85025F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="" xmlns:a16="http://schemas.microsoft.com/office/drawing/2014/main" id="{F08DD499-2506-4E8C-B26B-EF1D8CEA3AA9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="" xmlns:a16="http://schemas.microsoft.com/office/drawing/2014/main" id="{D6EEB4E8-6237-4C85-A670-00A3A02268AB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="" xmlns:a16="http://schemas.microsoft.com/office/drawing/2014/main" id="{75A29BD1-A3F5-48BC-80D8-DAC3DEE5842D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="" xmlns:a16="http://schemas.microsoft.com/office/drawing/2014/main" id="{758380ED-469C-45F2-855D-EE8309CFADD8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="" xmlns:a16="http://schemas.microsoft.com/office/drawing/2014/main" id="{D2FD6770-3791-4A82-87D2-F41D30AA61F3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="" xmlns:a16="http://schemas.microsoft.com/office/drawing/2014/main" id="{109B9DB6-A180-42FF-BEBB-6114EE67841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="" xmlns:a16="http://schemas.microsoft.com/office/drawing/2014/main" id="{D4702D56-6C32-4790-8116-5036F59380ED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="" xmlns:a16="http://schemas.microsoft.com/office/drawing/2014/main" id="{55878CEF-C667-4CA0-83B8-66D034466A4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="" xmlns:a16="http://schemas.microsoft.com/office/drawing/2014/main" id="{E6E1C2BC-10AA-4F2A-83E2-85D799983A4B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="" xmlns:a16="http://schemas.microsoft.com/office/drawing/2014/main" id="{6DA02057-79DE-4340-93FA-D8616C8993CD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="" xmlns:a16="http://schemas.microsoft.com/office/drawing/2014/main" id="{F3D3F9A3-B786-4BB9-92E8-BAA2206B9AFB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="" xmlns:a16="http://schemas.microsoft.com/office/drawing/2014/main" id="{777BD4C8-2DD8-47D0-9247-9DDE2E15298C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="" xmlns:a16="http://schemas.microsoft.com/office/drawing/2014/main" id="{A1948EB1-3E61-48E9-872F-CED3F8D5CC5E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="" xmlns:a16="http://schemas.microsoft.com/office/drawing/2014/main" id="{AF9F2A1A-5C85-4204-9B23-373EE49CB276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="" xmlns:a16="http://schemas.microsoft.com/office/drawing/2014/main" id="{4763868B-B7EF-4B8B-B818-D645A2592C05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="" xmlns:a16="http://schemas.microsoft.com/office/drawing/2014/main" id="{046CA86F-6D3D-407A-B321-54764D2D59CB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="" xmlns:a16="http://schemas.microsoft.com/office/drawing/2014/main" id="{AFD12AFD-CB5D-4640-9FE9-92C355A72778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="" xmlns:a16="http://schemas.microsoft.com/office/drawing/2014/main" id="{59BA9B88-1225-4DFD-8724-1F80AE18C3C2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="" xmlns:a16="http://schemas.microsoft.com/office/drawing/2014/main" id="{1F6A3148-93CD-4912-914F-8421DD424A09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="" xmlns:a16="http://schemas.microsoft.com/office/drawing/2014/main" id="{0BDE36BD-7206-4F9A-9356-56E83345F79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="" xmlns:a16="http://schemas.microsoft.com/office/drawing/2014/main" id="{6239D104-F777-403D-9315-E21DA6A3EEC6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="" xmlns:a16="http://schemas.microsoft.com/office/drawing/2014/main" id="{7D0AE68E-C325-4D34-A9E9-2281E6887FA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="" xmlns:a16="http://schemas.microsoft.com/office/drawing/2014/main" id="{951597CD-8FD0-420C-8BE6-25D28A25DDE8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="" xmlns:a16="http://schemas.microsoft.com/office/drawing/2014/main" id="{A7CD329F-8CED-4DA2-A304-EE2009E4062D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="" xmlns:a16="http://schemas.microsoft.com/office/drawing/2014/main" id="{D4BADD55-B2B9-4053-A92A-A804648D0A9D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="" xmlns:a16="http://schemas.microsoft.com/office/drawing/2014/main" id="{313FE4B5-4E98-415B-AE99-26EEB0846C87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="" xmlns:a16="http://schemas.microsoft.com/office/drawing/2014/main" id="{2E069437-A0B3-49B8-BC79-1EE3FD296BEA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="" xmlns:a16="http://schemas.microsoft.com/office/drawing/2014/main" id="{6B76B21D-C865-4228-A4DA-51B112FED31F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="" xmlns:a16="http://schemas.microsoft.com/office/drawing/2014/main" id="{9C509C7D-5C6F-42FB-9A15-E611792EFEA1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="" xmlns:a16="http://schemas.microsoft.com/office/drawing/2014/main" id="{25514701-F05E-45CE-9E8C-F263D950578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="" xmlns:a16="http://schemas.microsoft.com/office/drawing/2014/main" id="{4F1DD0BF-A36A-4AF7-BAF7-588D33FE30E2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="" xmlns:a16="http://schemas.microsoft.com/office/drawing/2014/main" id="{86EB67B0-A057-4D07-8844-7A83556C99C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="" xmlns:a16="http://schemas.microsoft.com/office/drawing/2014/main" id="{8B1E7611-C4A8-43A8-BF26-46C4341A14DB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="" xmlns:a16="http://schemas.microsoft.com/office/drawing/2014/main" id="{BEBD671E-1FA5-4603-8F2B-FA9516AF8638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="" xmlns:a16="http://schemas.microsoft.com/office/drawing/2014/main" id="{F6AD6C56-BF4C-4518-8F9A-D5095F4E40C8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="" xmlns:a16="http://schemas.microsoft.com/office/drawing/2014/main" id="{4181F286-2CA0-4AF5-9316-EE2B4FDBB08E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="" xmlns:a16="http://schemas.microsoft.com/office/drawing/2014/main" id="{6E154404-167F-4146-9BEC-311C41267A4F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="" xmlns:a16="http://schemas.microsoft.com/office/drawing/2014/main" id="{E6806809-8D8F-4EE1-BB26-3F2C826B2E90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="" xmlns:a16="http://schemas.microsoft.com/office/drawing/2014/main" id="{8AA32DBC-713F-46C2-9609-C454BB2EBAAE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="" xmlns:a16="http://schemas.microsoft.com/office/drawing/2014/main" id="{51EBFD3A-7611-46FF-AE7D-0AC9AF9511B5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="" xmlns:a16="http://schemas.microsoft.com/office/drawing/2014/main" id="{7BC619E6-2AA2-4557-84AC-D6D182B996C5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="" xmlns:a16="http://schemas.microsoft.com/office/drawing/2014/main" id="{F81A7437-8336-4876-95A7-BD572FAED152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="" xmlns:a16="http://schemas.microsoft.com/office/drawing/2014/main" id="{B70DD9BD-1FC9-4B98-8769-B37CAAFCEC17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="" xmlns:a16="http://schemas.microsoft.com/office/drawing/2014/main" id="{DC2940E5-7415-40BB-B706-4016B27C3DB2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="" xmlns:a16="http://schemas.microsoft.com/office/drawing/2014/main" id="{52585AAE-B2D0-438C-BC9F-C750F15F890C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="" xmlns:a16="http://schemas.microsoft.com/office/drawing/2014/main" id="{E63C71D8-D175-46A8-AA42-AB77BF57CFF3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="" xmlns:a16="http://schemas.microsoft.com/office/drawing/2014/main" id="{C200F3C8-A4FA-4E06-9F43-7329A49AF0A1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="" xmlns:a16="http://schemas.microsoft.com/office/drawing/2014/main" id="{154A22C5-EC1E-43BA-ACAF-79BC6F3D576D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="" xmlns:a16="http://schemas.microsoft.com/office/drawing/2014/main" id="{046AC798-93FA-43CE-B018-2724737AFAB7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="" xmlns:a16="http://schemas.microsoft.com/office/drawing/2014/main" id="{7EB63D12-C97A-4806-9B7E-492DAF5A8D9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="" xmlns:a16="http://schemas.microsoft.com/office/drawing/2014/main" id="{1806B75B-8705-4074-AEFF-3715A3B4A58C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="" xmlns:a16="http://schemas.microsoft.com/office/drawing/2014/main" id="{AB690B93-68A6-412B-BE9D-7BF4A62DFBAE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="" xmlns:a16="http://schemas.microsoft.com/office/drawing/2014/main" id="{CF4399C2-6A4B-4B09-A803-90528B9B6BB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="" xmlns:a16="http://schemas.microsoft.com/office/drawing/2014/main" id="{244D8443-8208-40F5-B1CF-110ABB79D7E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="" xmlns:a16="http://schemas.microsoft.com/office/drawing/2014/main" id="{1DC1AB77-DFBD-48D5-BA47-D445EDCA0CEF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="" xmlns:a16="http://schemas.microsoft.com/office/drawing/2014/main" id="{F59B8FC1-4AE7-4990-AF75-539F5B58458B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="" xmlns:a16="http://schemas.microsoft.com/office/drawing/2014/main" id="{868AEFC4-250F-471C-A43A-28F6923BB61D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="" xmlns:a16="http://schemas.microsoft.com/office/drawing/2014/main" id="{7720FECD-8541-443F-AFBA-99868EB29B55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="" xmlns:a16="http://schemas.microsoft.com/office/drawing/2014/main" id="{EC21D4C1-E07B-4E45-A18C-FDC88EB32F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="" xmlns:a16="http://schemas.microsoft.com/office/drawing/2014/main" id="{F27332C2-A714-4595-B5C0-9F2B9BA6FD2B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="" xmlns:a16="http://schemas.microsoft.com/office/drawing/2014/main" id="{674A78BA-4944-4138-B4F5-A2FBC8048D50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="" xmlns:a16="http://schemas.microsoft.com/office/drawing/2014/main" id="{7D76DD03-F270-4ACF-B774-06410BC28EE6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="" xmlns:a16="http://schemas.microsoft.com/office/drawing/2014/main" id="{3E28A378-29F9-4E63-8D2F-7910EE2CA370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="" xmlns:a16="http://schemas.microsoft.com/office/drawing/2014/main" id="{F1CC83E5-A4EB-42DD-9A17-370BFA21AAE9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="" xmlns:a16="http://schemas.microsoft.com/office/drawing/2014/main" id="{9526DB8B-159A-416E-9CE4-0D6F2D18F3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="" xmlns:a16="http://schemas.microsoft.com/office/drawing/2014/main" id="{8B12B296-AAE6-463A-B5CB-324F979AE95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="" xmlns:a16="http://schemas.microsoft.com/office/drawing/2014/main" id="{9A3F4C45-E84E-45F4-A1D8-E67A24057076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="" xmlns:a16="http://schemas.microsoft.com/office/drawing/2014/main" id="{9EDF78AD-4158-4BDF-B490-2317803ACA6E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="" xmlns:a16="http://schemas.microsoft.com/office/drawing/2014/main" id="{18A6ED0C-2A06-421B-B360-5120C1917E60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="" xmlns:a16="http://schemas.microsoft.com/office/drawing/2014/main" id="{E0FDC8EF-8848-4C0A-9102-11E05499477A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="" xmlns:a16="http://schemas.microsoft.com/office/drawing/2014/main" id="{5A06B087-2ED7-4364-B770-117460F6509C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="" xmlns:a16="http://schemas.microsoft.com/office/drawing/2014/main" id="{A9CE4EB9-9050-492E-8BE3-E347F06FFDC2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="" xmlns:a16="http://schemas.microsoft.com/office/drawing/2014/main" id="{760AB253-194C-499B-8D42-794DA9755956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="" xmlns:a16="http://schemas.microsoft.com/office/drawing/2014/main" id="{40898D3E-1FCF-4F50-8E01-1AFEA6AF3C33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="" xmlns:a16="http://schemas.microsoft.com/office/drawing/2014/main" id="{D3FAD429-F566-4023-B7BD-D5217FAA5D96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="" xmlns:a16="http://schemas.microsoft.com/office/drawing/2014/main" id="{D20A67B5-6AA2-4AB0-B207-C07057BDE093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="" xmlns:a16="http://schemas.microsoft.com/office/drawing/2014/main" id="{91FEBD80-6813-4F8F-ACF7-9087BB051204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="" xmlns:a16="http://schemas.microsoft.com/office/drawing/2014/main" id="{4CAAD98F-1BEB-4716-B4A0-F4F1C4393647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="" xmlns:a16="http://schemas.microsoft.com/office/drawing/2014/main" id="{B934D86F-56B5-4940-9189-1F845F67AF3D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="" xmlns:a16="http://schemas.microsoft.com/office/drawing/2014/main" id="{0BB740E0-5261-47F5-A043-EC9887338951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="" xmlns:a16="http://schemas.microsoft.com/office/drawing/2014/main" id="{07B02AA0-438E-4A9F-9E86-C7798EAE77E1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="" xmlns:a16="http://schemas.microsoft.com/office/drawing/2014/main" id="{500903EF-2A49-42E8-AD78-049F43A296FF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="" xmlns:a16="http://schemas.microsoft.com/office/drawing/2014/main" id="{480AF78A-BA1A-4D97-9E00-1B9DCCFB07D3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="" xmlns:a16="http://schemas.microsoft.com/office/drawing/2014/main" id="{EE8617F6-3CC3-49C7-A836-7CB9E4E540AD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="" xmlns:a16="http://schemas.microsoft.com/office/drawing/2014/main" id="{7A3770F8-0F14-4D5B-BC93-8BDF0237ED5F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="" xmlns:a16="http://schemas.microsoft.com/office/drawing/2014/main" id="{6F3531E0-325E-4C4E-9F22-978D3BA0B1C2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="" xmlns:a16="http://schemas.microsoft.com/office/drawing/2014/main" id="{0B981DC2-26C2-44B6-A24A-4014CF42843D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="" xmlns:a16="http://schemas.microsoft.com/office/drawing/2014/main" id="{A3972FDD-BF94-4723-9E5F-9672CBFB9038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="" xmlns:a16="http://schemas.microsoft.com/office/drawing/2014/main" id="{53E7288B-8855-433D-88B5-BB9A05F8E9B6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="" xmlns:a16="http://schemas.microsoft.com/office/drawing/2014/main" id="{6D0BADDB-ADF9-4A5A-9268-3F374A71F372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="" xmlns:a16="http://schemas.microsoft.com/office/drawing/2014/main" id="{7A0A28EA-B520-49BA-800F-B4282BF0ECB8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="" xmlns:a16="http://schemas.microsoft.com/office/drawing/2014/main" id="{8781DCBF-8301-4C81-B93D-E186016AF47F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="" xmlns:a16="http://schemas.microsoft.com/office/drawing/2014/main" id="{3ED78FC6-709C-4AA3-BB63-2CC979D6E8FB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="" xmlns:a16="http://schemas.microsoft.com/office/drawing/2014/main" id="{AC25FEFC-06C2-45EF-9330-9EAB676F1680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="" xmlns:a16="http://schemas.microsoft.com/office/drawing/2014/main" id="{6FCEE809-B78B-468F-8A4F-11AD6B5B5DFE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="" xmlns:a16="http://schemas.microsoft.com/office/drawing/2014/main" id="{4D7B8EF3-5C2F-4403-A58E-C6455E9DC2F8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="" xmlns:a16="http://schemas.microsoft.com/office/drawing/2014/main" id="{E1CB3E01-5CB9-4779-88E3-4FF297370B3E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="" xmlns:a16="http://schemas.microsoft.com/office/drawing/2014/main" id="{693C3616-465F-40B5-99BD-A4355895EC1C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="" xmlns:a16="http://schemas.microsoft.com/office/drawing/2014/main" id="{24B29AA9-322C-494E-97CF-CB28B697D24F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="" xmlns:a16="http://schemas.microsoft.com/office/drawing/2014/main" id="{F8DE088E-7554-4812-9E9E-4D30E041F57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="" xmlns:a16="http://schemas.microsoft.com/office/drawing/2014/main" id="{B9E26502-E7AD-4DA1-9955-0A4E18FDB87E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="" xmlns:a16="http://schemas.microsoft.com/office/drawing/2014/main" id="{916CFE5B-3405-43DB-8C30-699019D1BD67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="" xmlns:a16="http://schemas.microsoft.com/office/drawing/2014/main" id="{D3C330C6-8ED8-4019-9D23-534F7E32B7C3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="" xmlns:a16="http://schemas.microsoft.com/office/drawing/2014/main" id="{7556479F-3BE7-4641-97C7-A31999C980CD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="" xmlns:a16="http://schemas.microsoft.com/office/drawing/2014/main" id="{C9126667-6906-4254-B833-2535AC138F99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="" xmlns:a16="http://schemas.microsoft.com/office/drawing/2014/main" id="{EB63A53B-C558-41C6-87D3-6E3EEB414D38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="" xmlns:a16="http://schemas.microsoft.com/office/drawing/2014/main" id="{EBE3A45E-76C2-41F7-84F5-A2A181D50E91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="" xmlns:a16="http://schemas.microsoft.com/office/drawing/2014/main" id="{871F770F-4D72-4427-86D1-F18744993E05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="" xmlns:a16="http://schemas.microsoft.com/office/drawing/2014/main" id="{CBA9ADD5-0B79-42BB-A803-7DD5C3582812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="" xmlns:a16="http://schemas.microsoft.com/office/drawing/2014/main" id="{7B5F712C-46C4-40C0-B35F-823DEC5DC95D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="" xmlns:a16="http://schemas.microsoft.com/office/drawing/2014/main" id="{7F46186A-3310-4CD5-864B-686D76F3E8C2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="" xmlns:a16="http://schemas.microsoft.com/office/drawing/2014/main" id="{A7D40018-F0E5-4DC0-8F24-CC5DD724ED71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="" xmlns:a16="http://schemas.microsoft.com/office/drawing/2014/main" id="{DE6A0D39-0B43-4DC3-9F56-137223FC9AF7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="" xmlns:a16="http://schemas.microsoft.com/office/drawing/2014/main" id="{53869A83-F18C-41C3-A8D6-8AA2F169F6A9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="" xmlns:a16="http://schemas.microsoft.com/office/drawing/2014/main" id="{47FF6EA9-61FE-4C53-86BC-F03ADA0CF577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="" xmlns:a16="http://schemas.microsoft.com/office/drawing/2014/main" id="{6ED294D2-DD3A-4323-ADB4-4D2A485D31FA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="" xmlns:a16="http://schemas.microsoft.com/office/drawing/2014/main" id="{4D7140F9-06B5-4BA8-BEAB-23BD75B9DD53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="" xmlns:a16="http://schemas.microsoft.com/office/drawing/2014/main" id="{068812F1-37A6-4A0A-A392-F4B3E8D2782D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="" xmlns:a16="http://schemas.microsoft.com/office/drawing/2014/main" id="{B62F2753-FDB5-4835-8322-FC678E060DC4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="" xmlns:a16="http://schemas.microsoft.com/office/drawing/2014/main" id="{16BB8F81-6062-4A6D-AD9A-0C3CC09E65D3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="" xmlns:a16="http://schemas.microsoft.com/office/drawing/2014/main" id="{102294D5-AEAF-4B56-AF06-6647D3303B8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="" xmlns:a16="http://schemas.microsoft.com/office/drawing/2014/main" id="{6A1A2358-10CF-4FD5-A4AA-FC64164263AF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="" xmlns:a16="http://schemas.microsoft.com/office/drawing/2014/main" id="{EA80D635-6F53-4857-9F50-4111495DC12C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="" xmlns:a16="http://schemas.microsoft.com/office/drawing/2014/main" id="{40670C43-A49A-4C3B-A39B-628E23BE1E4B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="" xmlns:a16="http://schemas.microsoft.com/office/drawing/2014/main" id="{A1E0B69E-7457-4A6E-B80C-0CDACC682BEC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="" xmlns:a16="http://schemas.microsoft.com/office/drawing/2014/main" id="{8305DDDC-A62B-4F5B-99D8-968A303BB880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="" xmlns:a16="http://schemas.microsoft.com/office/drawing/2014/main" id="{1A0E6ECB-8294-4BA3-8422-8334524ECB58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="" xmlns:a16="http://schemas.microsoft.com/office/drawing/2014/main" id="{01833036-FD07-46D7-82C2-88C1FC05C85F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="" xmlns:a16="http://schemas.microsoft.com/office/drawing/2014/main" id="{B278615F-BCB7-43C6-82A0-33FD907351F5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="" xmlns:a16="http://schemas.microsoft.com/office/drawing/2014/main" id="{A4CB9629-4E70-40F0-ADB7-98AF33E8FA82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="" xmlns:a16="http://schemas.microsoft.com/office/drawing/2014/main" id="{DCB1DF66-902F-43AF-B912-90C47BAC4CD5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="" xmlns:a16="http://schemas.microsoft.com/office/drawing/2014/main" id="{206347F6-E053-48F4-AFC6-9C0856F4BFCC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="" xmlns:a16="http://schemas.microsoft.com/office/drawing/2014/main" id="{8D2A26C7-C64C-4331-AB8E-BC64F42E6746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="" xmlns:a16="http://schemas.microsoft.com/office/drawing/2014/main" id="{71D50DC1-7D15-42D6-980A-E78799DC451B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="" xmlns:a16="http://schemas.microsoft.com/office/drawing/2014/main" id="{EB82C4E3-BE8E-4F27-B36D-E48F91D55981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="" xmlns:a16="http://schemas.microsoft.com/office/drawing/2014/main" id="{8CF0FAB3-0C6A-450B-9525-29BB7A59C040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="" xmlns:a16="http://schemas.microsoft.com/office/drawing/2014/main" id="{10FB87B4-C488-45C6-AE08-E0AAB6025014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="" xmlns:a16="http://schemas.microsoft.com/office/drawing/2014/main" id="{780E062E-8239-40E1-A336-E5540670A1B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="" xmlns:a16="http://schemas.microsoft.com/office/drawing/2014/main" id="{DF4CDF9E-3E83-42B9-8060-460760813751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="" xmlns:a16="http://schemas.microsoft.com/office/drawing/2014/main" id="{0A35FA8D-2DA5-4890-87D4-1B3451916FA9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="" xmlns:a16="http://schemas.microsoft.com/office/drawing/2014/main" id="{E6A0D96F-008F-4023-A0B6-38102FB3F884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="" xmlns:a16="http://schemas.microsoft.com/office/drawing/2014/main" id="{34516B6B-1C6B-4061-A441-0A96C5F85F2D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="" xmlns:a16="http://schemas.microsoft.com/office/drawing/2014/main" id="{25C5FA48-0926-4D19-8036-167D5A8A0B0F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="" xmlns:a16="http://schemas.microsoft.com/office/drawing/2014/main" id="{DAF894AD-B4B7-410F-8EC1-02725EF382CF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="" xmlns:a16="http://schemas.microsoft.com/office/drawing/2014/main" id="{050039E8-AFBF-4BD9-96DB-778F55B5F2C4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="" xmlns:a16="http://schemas.microsoft.com/office/drawing/2014/main" id="{BAF5AA66-DC18-43A5-AAAE-6EB312E4E790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="" xmlns:a16="http://schemas.microsoft.com/office/drawing/2014/main" id="{780EC621-519F-489B-BFBA-B49F228A0641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="" xmlns:a16="http://schemas.microsoft.com/office/drawing/2014/main" id="{56C02974-8A88-4B14-998C-3296551B1E9D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="" xmlns:a16="http://schemas.microsoft.com/office/drawing/2014/main" id="{1315A3F8-95CA-4F67-BF42-435167A25A7A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="" xmlns:a16="http://schemas.microsoft.com/office/drawing/2014/main" id="{5FBA9E77-EEAF-4196-9EB3-AAB7591C02B4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="" xmlns:a16="http://schemas.microsoft.com/office/drawing/2014/main" id="{9640743B-2A63-41D0-B596-466D8A1999D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="" xmlns:a16="http://schemas.microsoft.com/office/drawing/2014/main" id="{58E0BAB6-4A71-4FD6-9833-700BF9E78B7C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="" xmlns:a16="http://schemas.microsoft.com/office/drawing/2014/main" id="{75BB7597-AEE7-44BA-A895-6BF134870ADB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="" xmlns:a16="http://schemas.microsoft.com/office/drawing/2014/main" id="{EEB3834C-1DBD-4E8A-80F2-2243D4B0C7C6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="" xmlns:a16="http://schemas.microsoft.com/office/drawing/2014/main" id="{372D1467-D2E3-4216-9E90-20982CF5734F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="" xmlns:a16="http://schemas.microsoft.com/office/drawing/2014/main" id="{B604E5DA-CBD2-466D-A47E-4EAA9B5B7623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="" xmlns:a16="http://schemas.microsoft.com/office/drawing/2014/main" id="{E20F76FB-79A8-44FD-A97E-07BAE8CB93F0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="" xmlns:a16="http://schemas.microsoft.com/office/drawing/2014/main" id="{07DA70CF-480A-435C-9C90-6F5E70E02F28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="" xmlns:a16="http://schemas.microsoft.com/office/drawing/2014/main" id="{EFCDF1BC-CE63-46A7-BBB7-A0FD6C01682D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="" xmlns:a16="http://schemas.microsoft.com/office/drawing/2014/main" id="{DC92A656-7063-4EB8-9B18-5A621F03BDBB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="" xmlns:a16="http://schemas.microsoft.com/office/drawing/2014/main" id="{5B6131FF-A409-4EA9-81CC-0C3D2782942F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="" xmlns:a16="http://schemas.microsoft.com/office/drawing/2014/main" id="{F418276D-8E57-4C97-A0E3-69608568D520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="" xmlns:a16="http://schemas.microsoft.com/office/drawing/2014/main" id="{18CB7434-4843-4498-9ECE-196E31359917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="" xmlns:a16="http://schemas.microsoft.com/office/drawing/2014/main" id="{80007C47-775F-43EE-9BFF-1043A7C3649A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="" xmlns:a16="http://schemas.microsoft.com/office/drawing/2014/main" id="{5820CA8C-9225-440D-B86D-A9CE799D1C39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="" xmlns:a16="http://schemas.microsoft.com/office/drawing/2014/main" id="{14119B8B-36AC-4498-96E0-570BA8C54C01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="" xmlns:a16="http://schemas.microsoft.com/office/drawing/2014/main" id="{4FCFFEE2-AEF7-46AC-BCAB-E4AB6356A9CD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="" xmlns:a16="http://schemas.microsoft.com/office/drawing/2014/main" id="{1B41E071-0693-46BD-92E2-292036356EEC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="" xmlns:a16="http://schemas.microsoft.com/office/drawing/2014/main" id="{3D04A71D-E109-4B4F-89C3-FA4AB19F4E1D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="" xmlns:a16="http://schemas.microsoft.com/office/drawing/2014/main" id="{AAC7FAB2-F735-42A2-BE55-7C8B153DECE5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="" xmlns:a16="http://schemas.microsoft.com/office/drawing/2014/main" id="{4B03EBBE-E237-4565-BE6F-56E70942310E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="" xmlns:a16="http://schemas.microsoft.com/office/drawing/2014/main" id="{230714BC-B4D4-483B-9F0B-D1990593F59D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="" xmlns:a16="http://schemas.microsoft.com/office/drawing/2014/main" id="{14A36AFC-3634-423C-BC16-BDB2283C28B3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="" xmlns:a16="http://schemas.microsoft.com/office/drawing/2014/main" id="{BC237E43-FDD5-4FDC-8C88-3D3E992DDCCE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="" xmlns:a16="http://schemas.microsoft.com/office/drawing/2014/main" id="{74F2CD5F-27E1-4B05-BDE3-F9CAEE63E34B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="" xmlns:a16="http://schemas.microsoft.com/office/drawing/2014/main" id="{3D2EAE98-2CEC-4E31-BF79-1D13D51EDB3B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="" xmlns:a16="http://schemas.microsoft.com/office/drawing/2014/main" id="{F7C21745-E98A-49A1-BB89-EF4C58D2B535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="" xmlns:a16="http://schemas.microsoft.com/office/drawing/2014/main" id="{3C933A0E-48CB-40A4-AD69-869889C9C116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="" xmlns:a16="http://schemas.microsoft.com/office/drawing/2014/main" id="{A02DB2FC-04B5-4966-BEE6-FB30AD9722F6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="" xmlns:a16="http://schemas.microsoft.com/office/drawing/2014/main" id="{F8510F0D-1176-4749-A0F4-7938F16AABD4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="" xmlns:a16="http://schemas.microsoft.com/office/drawing/2014/main" id="{7359A2E2-1A1C-4AB5-9888-9A67C8F381ED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="" xmlns:a16="http://schemas.microsoft.com/office/drawing/2014/main" id="{F162CF17-3696-46D1-BBA9-E595114BD290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="" xmlns:a16="http://schemas.microsoft.com/office/drawing/2014/main" id="{CB7640C0-A77D-4C20-99F3-99AC8C5EA39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="" xmlns:a16="http://schemas.microsoft.com/office/drawing/2014/main" id="{7221721D-60FE-4C4C-9396-20240CB24747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="" xmlns:a16="http://schemas.microsoft.com/office/drawing/2014/main" id="{72815BA9-45F4-424C-8C61-85FB1E0CD670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="" xmlns:a16="http://schemas.microsoft.com/office/drawing/2014/main" id="{2386F46E-7D0B-4733-83CE-A3BA85A841D0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="" xmlns:a16="http://schemas.microsoft.com/office/drawing/2014/main" id="{7C49EAA5-EA80-4FD2-B8EE-8A5326A137F1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="" xmlns:a16="http://schemas.microsoft.com/office/drawing/2014/main" id="{E5F42144-89A8-465A-AA8E-5830C7BF1E6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="" xmlns:a16="http://schemas.microsoft.com/office/drawing/2014/main" id="{4B643A7D-0F4D-44EF-8082-E475252D919E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="" xmlns:a16="http://schemas.microsoft.com/office/drawing/2014/main" id="{A286EB77-2A92-49EB-B662-F67A780E72C3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="" xmlns:a16="http://schemas.microsoft.com/office/drawing/2014/main" id="{D76415DF-3D0E-46A1-A992-CAEF6C90F935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="" xmlns:a16="http://schemas.microsoft.com/office/drawing/2014/main" id="{22B5BB48-3533-4C75-B095-5C6392290E1E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="" xmlns:a16="http://schemas.microsoft.com/office/drawing/2014/main" id="{D4F7953A-EB21-471D-9CE6-DFD037BB3D9B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="" xmlns:a16="http://schemas.microsoft.com/office/drawing/2014/main" id="{B31F3CAF-6E5C-4883-9D56-37A77E8E54A5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="" xmlns:a16="http://schemas.microsoft.com/office/drawing/2014/main" id="{C147FD5B-3693-4B4F-88B4-175EF4DCAB5D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="" xmlns:a16="http://schemas.microsoft.com/office/drawing/2014/main" id="{ADDA2175-F82B-4C1C-A775-DCF7ED389EE1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="" xmlns:a16="http://schemas.microsoft.com/office/drawing/2014/main" id="{3DA66E2A-B271-4CA4-B9FF-6AFE032DC966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="" xmlns:a16="http://schemas.microsoft.com/office/drawing/2014/main" id="{5F0B065E-4F1B-43F1-9813-90200634675E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="" xmlns:a16="http://schemas.microsoft.com/office/drawing/2014/main" id="{20854BC4-5849-4EDA-A9AD-8A9CB02779EC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="" xmlns:a16="http://schemas.microsoft.com/office/drawing/2014/main" id="{7833AF6E-AF2A-42B3-84D3-9F8F342AAC2A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="" xmlns:a16="http://schemas.microsoft.com/office/drawing/2014/main" id="{5CCDB5E7-FFA9-4665-85A4-71445280D93D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="" xmlns:a16="http://schemas.microsoft.com/office/drawing/2014/main" id="{2DD39E77-D511-475C-B9A4-1F96A0A8FEEA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="" xmlns:a16="http://schemas.microsoft.com/office/drawing/2014/main" id="{37119436-3DF5-44F0-88C8-59BCDF9BA3E8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="" xmlns:a16="http://schemas.microsoft.com/office/drawing/2014/main" id="{5EFF1AF7-D116-4A78-8A60-0881E3BE9924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="" xmlns:a16="http://schemas.microsoft.com/office/drawing/2014/main" id="{C38BBAB8-EA94-46A9-B44D-F77A303742D6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="" xmlns:a16="http://schemas.microsoft.com/office/drawing/2014/main" id="{726FB4EE-DE4A-475E-B9CA-BDA728B96056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="" xmlns:a16="http://schemas.microsoft.com/office/drawing/2014/main" id="{3778C4A8-DD8F-40FB-BF36-85A62335E025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="" xmlns:a16="http://schemas.microsoft.com/office/drawing/2014/main" id="{E67B04C4-DF6C-4AF3-A306-EC57702A7EA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="" xmlns:a16="http://schemas.microsoft.com/office/drawing/2014/main" id="{0C3B947F-A89B-45FB-9A8F-3A9BCC6CD484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="" xmlns:a16="http://schemas.microsoft.com/office/drawing/2014/main" id="{65FF4858-B1A0-42D2-ADCA-DB484EB1FE6D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="" xmlns:a16="http://schemas.microsoft.com/office/drawing/2014/main" id="{28C1BE2D-A511-4E2F-AC16-ED6DA95D0016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="" xmlns:a16="http://schemas.microsoft.com/office/drawing/2014/main" id="{414A6022-94D3-4CA0-800F-BAEAE0FC105C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="" xmlns:a16="http://schemas.microsoft.com/office/drawing/2014/main" id="{2CDD9144-31FA-487A-AF8B-34A135FB089A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="" xmlns:a16="http://schemas.microsoft.com/office/drawing/2014/main" id="{7FE16051-BF2A-4B51-837A-7B2C211B57E4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="" xmlns:a16="http://schemas.microsoft.com/office/drawing/2014/main" id="{FB6AA26B-D49A-416A-8CAC-16E489B31447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="" xmlns:a16="http://schemas.microsoft.com/office/drawing/2014/main" id="{28AC6B7B-6FBF-49BE-A75A-A0128A514084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="" xmlns:a16="http://schemas.microsoft.com/office/drawing/2014/main" id="{CE04BDAF-0764-44CB-B173-496F062D8434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="" xmlns:a16="http://schemas.microsoft.com/office/drawing/2014/main" id="{79FA5AFC-AB70-4D92-BC44-1181877F58C8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="" xmlns:a16="http://schemas.microsoft.com/office/drawing/2014/main" id="{3C1D95D8-2F29-45A0-9BA8-42D88BD37B32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="" xmlns:a16="http://schemas.microsoft.com/office/drawing/2014/main" id="{58EB0588-BD8B-459E-AF8B-F1A7C9A84E72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="" xmlns:a16="http://schemas.microsoft.com/office/drawing/2014/main" id="{8BF71B65-6E28-4BBD-90CF-EB6990FA2B3D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="" xmlns:a16="http://schemas.microsoft.com/office/drawing/2014/main" id="{C234B460-A852-4BC6-9223-625373ACE475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="" xmlns:a16="http://schemas.microsoft.com/office/drawing/2014/main" id="{ED1521F3-7A8A-439A-8C00-B7EE31751298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="" xmlns:a16="http://schemas.microsoft.com/office/drawing/2014/main" id="{33189A82-B861-4219-AF6A-9F08FA6A03EE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="" xmlns:a16="http://schemas.microsoft.com/office/drawing/2014/main" id="{1EF7387F-9F93-4D5B-AD0B-A9B5B150D750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="" xmlns:a16="http://schemas.microsoft.com/office/drawing/2014/main" id="{B4768996-8D29-4ED8-9892-576EE6810B22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="" xmlns:a16="http://schemas.microsoft.com/office/drawing/2014/main" id="{303FB1DD-DCD5-4C62-8A14-00277F3DAA40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="" xmlns:a16="http://schemas.microsoft.com/office/drawing/2014/main" id="{FE02E440-C3F4-4D87-B8DD-6EFE0A4EF84D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="" xmlns:a16="http://schemas.microsoft.com/office/drawing/2014/main" id="{79A8277D-0F31-4A40-BC3D-FDA2697AD79E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="" xmlns:a16="http://schemas.microsoft.com/office/drawing/2014/main" id="{FDF6C6F6-1950-4480-853C-710CE9CA14A1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="" xmlns:a16="http://schemas.microsoft.com/office/drawing/2014/main" id="{F7DE91C7-8472-4B32-8DA3-B40AD12704F7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="" xmlns:a16="http://schemas.microsoft.com/office/drawing/2014/main" id="{56FC047B-D272-4172-A288-45148C4BFE0D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="" xmlns:a16="http://schemas.microsoft.com/office/drawing/2014/main" id="{B13EC7A5-2676-4C63-B64E-8B2F38021996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="" xmlns:a16="http://schemas.microsoft.com/office/drawing/2014/main" id="{6ECF7C58-1973-4F69-8DD3-556AA77C8D04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="" xmlns:a16="http://schemas.microsoft.com/office/drawing/2014/main" id="{2B29EFE5-ACFF-4048-807E-18A0A68A503E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="" xmlns:a16="http://schemas.microsoft.com/office/drawing/2014/main" id="{09E572E1-09FC-45A6-A1BF-D06157BE552F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="" xmlns:a16="http://schemas.microsoft.com/office/drawing/2014/main" id="{85DB8E68-2D02-4177-B998-21F4EDDAA547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="" xmlns:a16="http://schemas.microsoft.com/office/drawing/2014/main" id="{833C9746-3293-4FB8-8420-FBDB2ADD8FDE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="" xmlns:a16="http://schemas.microsoft.com/office/drawing/2014/main" id="{F36C90B8-C19D-40C0-9F6E-8BC40DAF6680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="" xmlns:a16="http://schemas.microsoft.com/office/drawing/2014/main" id="{25D579E4-7F89-49C7-A73E-844BD68A125D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="" xmlns:a16="http://schemas.microsoft.com/office/drawing/2014/main" id="{3F032AF9-E492-4124-9A15-3F5109B4E944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="" xmlns:a16="http://schemas.microsoft.com/office/drawing/2014/main" id="{AB866341-425E-43E2-A992-45F1B8F969FA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="" xmlns:a16="http://schemas.microsoft.com/office/drawing/2014/main" id="{6CDA98C5-481F-4686-9DE1-F1AA20FC6223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="" xmlns:a16="http://schemas.microsoft.com/office/drawing/2014/main" id="{13373414-24F1-4D1B-ADBB-1E220625DF7D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="" xmlns:a16="http://schemas.microsoft.com/office/drawing/2014/main" id="{B70E33AD-70BB-4576-ADCA-5363A243B741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="" xmlns:a16="http://schemas.microsoft.com/office/drawing/2014/main" id="{00B826E8-9537-4128-8AFA-9DB695ED94E7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="" xmlns:a16="http://schemas.microsoft.com/office/drawing/2014/main" id="{FFE48F5E-5149-4118-92C8-4116821F574B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="" xmlns:a16="http://schemas.microsoft.com/office/drawing/2014/main" id="{890C4AC4-E0F9-4914-B99E-81FA866D2C0A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="" xmlns:a16="http://schemas.microsoft.com/office/drawing/2014/main" id="{9E7C0995-D53C-4E22-B438-2332B5C132C7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="" xmlns:a16="http://schemas.microsoft.com/office/drawing/2014/main" id="{B2DA7643-AE8F-4F78-929C-4968C3EC4902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="" xmlns:a16="http://schemas.microsoft.com/office/drawing/2014/main" id="{93603EC3-AC55-411D-BFDF-9FDB7506B4C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="" xmlns:a16="http://schemas.microsoft.com/office/drawing/2014/main" id="{08CBBA4D-FF43-40D2-8BFA-84CB4DCCF31B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="" xmlns:a16="http://schemas.microsoft.com/office/drawing/2014/main" id="{835E253D-33C4-431B-B8C8-357E6AAC9C52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="" xmlns:a16="http://schemas.microsoft.com/office/drawing/2014/main" id="{22AF57EC-DC68-40A4-9C71-BCBD0C50FBE3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="" xmlns:a16="http://schemas.microsoft.com/office/drawing/2014/main" id="{7AC81511-7180-4392-A0BB-C0785E6FFDB2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="" xmlns:a16="http://schemas.microsoft.com/office/drawing/2014/main" id="{1EACC1C7-884B-4139-9EC6-9BA9AA34D223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="" xmlns:a16="http://schemas.microsoft.com/office/drawing/2014/main" id="{8A54AD41-7272-4697-A5DB-CEFCE19789FC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="" xmlns:a16="http://schemas.microsoft.com/office/drawing/2014/main" id="{B0BB4A2B-6236-4AB8-8AEF-499FEFD9934C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="" xmlns:a16="http://schemas.microsoft.com/office/drawing/2014/main" id="{41417B88-C9BD-4BA9-91EE-73AA587DB73F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="" xmlns:a16="http://schemas.microsoft.com/office/drawing/2014/main" id="{BE88A8B4-3593-449C-B0AC-26CECAA3950B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="" xmlns:a16="http://schemas.microsoft.com/office/drawing/2014/main" id="{3E1F62FF-668F-4B24-81E3-7F413DC37761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="" xmlns:a16="http://schemas.microsoft.com/office/drawing/2014/main" id="{271936E6-CFC4-4CBF-80D3-0DD03A6DA43A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="" xmlns:a16="http://schemas.microsoft.com/office/drawing/2014/main" id="{BA906EC6-3DC5-4DE2-8F95-209D99503493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="" xmlns:a16="http://schemas.microsoft.com/office/drawing/2014/main" id="{86353AD3-86B9-454E-8316-ED48EDD5C43A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="" xmlns:a16="http://schemas.microsoft.com/office/drawing/2014/main" id="{0B2A58FB-010E-417B-8E1C-9997876763AE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="" xmlns:a16="http://schemas.microsoft.com/office/drawing/2014/main" id="{487219BD-DC26-4E15-BDA1-CA5CCE916C41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="" xmlns:a16="http://schemas.microsoft.com/office/drawing/2014/main" id="{E49C695E-663D-4558-8A6D-FAB5771CCDF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="" xmlns:a16="http://schemas.microsoft.com/office/drawing/2014/main" id="{33F36FCD-6977-4A63-8D14-D1E1625E9D31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="" xmlns:a16="http://schemas.microsoft.com/office/drawing/2014/main" id="{B3474DC3-02FE-406E-A9DB-66680A910D3C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="" xmlns:a16="http://schemas.microsoft.com/office/drawing/2014/main" id="{A49C2E0F-EE8D-44EF-9BA8-BEBCE07245A7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="" xmlns:a16="http://schemas.microsoft.com/office/drawing/2014/main" id="{F24F931D-D0BA-4754-8EFA-1E41547520B4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="" xmlns:a16="http://schemas.microsoft.com/office/drawing/2014/main" id="{77E8D478-ED04-4063-AB60-82AA395CE7E1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="" xmlns:a16="http://schemas.microsoft.com/office/drawing/2014/main" id="{D68F4A66-E6DC-4D6F-A05F-B0ED1AAF9752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="" xmlns:a16="http://schemas.microsoft.com/office/drawing/2014/main" id="{2E7E02DC-19A7-4427-8DD0-9CBD70741C55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="" xmlns:a16="http://schemas.microsoft.com/office/drawing/2014/main" id="{5F22C34B-662E-4288-A98A-07600645D826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="" xmlns:a16="http://schemas.microsoft.com/office/drawing/2014/main" id="{F9C4954F-8E31-441D-8E0D-8B0514C0CCEA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="" xmlns:a16="http://schemas.microsoft.com/office/drawing/2014/main" id="{96BDAC49-7C90-455C-A6A8-F21767004646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="" xmlns:a16="http://schemas.microsoft.com/office/drawing/2014/main" id="{EE32A375-D70E-46A2-83EF-D2C25C11FC27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="" xmlns:a16="http://schemas.microsoft.com/office/drawing/2014/main" id="{1FF92686-85A8-4017-922B-2458FE401EB8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="" xmlns:a16="http://schemas.microsoft.com/office/drawing/2014/main" id="{D45E52B0-C4FD-4155-A0DD-45195433970C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="" xmlns:a16="http://schemas.microsoft.com/office/drawing/2014/main" id="{F21AB6E7-AC7E-4350-A5BF-CDF7EE2573C5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="" xmlns:a16="http://schemas.microsoft.com/office/drawing/2014/main" id="{81ADFF02-63EB-4A30-B800-167FCE598798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="" xmlns:a16="http://schemas.microsoft.com/office/drawing/2014/main" id="{FEEE40D0-1ED4-4D89-A553-8246351195B7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="" xmlns:a16="http://schemas.microsoft.com/office/drawing/2014/main" id="{AA5B5D88-69C3-43FC-A9FF-1BC20CA01055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="" xmlns:a16="http://schemas.microsoft.com/office/drawing/2014/main" id="{3433A715-4852-4C6F-BD57-E5BFC48256EE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="" xmlns:a16="http://schemas.microsoft.com/office/drawing/2014/main" id="{AA3826BF-36B5-4F42-9A9C-0857F8AFC9E9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="" xmlns:a16="http://schemas.microsoft.com/office/drawing/2014/main" id="{6B18E7D7-D7AA-4E20-850E-3799436161FA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="" xmlns:a16="http://schemas.microsoft.com/office/drawing/2014/main" id="{43032E37-9C7A-492A-8A2C-109CA7245F5F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="" xmlns:a16="http://schemas.microsoft.com/office/drawing/2014/main" id="{17B53965-E3A1-4010-BB29-B66E80C0AA24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="" xmlns:a16="http://schemas.microsoft.com/office/drawing/2014/main" id="{5A10F28E-8329-4CB2-9E8E-AF5ADC5D984D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="" xmlns:a16="http://schemas.microsoft.com/office/drawing/2014/main" id="{A3E6B7D3-30F0-4F00-9AE4-FB7C5336C17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="" xmlns:a16="http://schemas.microsoft.com/office/drawing/2014/main" id="{632D1FEF-F08F-4C8C-8E0E-3985E6CFB126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="" xmlns:a16="http://schemas.microsoft.com/office/drawing/2014/main" id="{12813E1E-715D-4101-9BCD-409373887F04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="" xmlns:a16="http://schemas.microsoft.com/office/drawing/2014/main" id="{AA2FCEEA-252F-42A1-A6F0-2BDC14E98266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="" xmlns:a16="http://schemas.microsoft.com/office/drawing/2014/main" id="{884AD109-F04C-43C6-A88C-32CD36BAA4FA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="" xmlns:a16="http://schemas.microsoft.com/office/drawing/2014/main" id="{E48D40E2-82AD-4B99-AF4E-871FA4B10FDC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="" xmlns:a16="http://schemas.microsoft.com/office/drawing/2014/main" id="{5110A4C9-803C-4F01-A8FB-E8911DB784F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="" xmlns:a16="http://schemas.microsoft.com/office/drawing/2014/main" id="{4B71D1CA-954E-40F5-BAE1-391BC7E00EA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="" xmlns:a16="http://schemas.microsoft.com/office/drawing/2014/main" id="{778C13D4-A0D9-47A6-97AC-A7265054F880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="" xmlns:a16="http://schemas.microsoft.com/office/drawing/2014/main" id="{018BC788-46BE-420C-AA9D-351862A75FA9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="" xmlns:a16="http://schemas.microsoft.com/office/drawing/2014/main" id="{0E9463B7-1F06-4DEB-A058-446E8844EA8B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="" xmlns:a16="http://schemas.microsoft.com/office/drawing/2014/main" id="{73CCCCE8-C732-40A3-953D-8C4E26ECE89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="" xmlns:a16="http://schemas.microsoft.com/office/drawing/2014/main" id="{46418248-47C2-468E-8F48-18C4C7CDB219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="" xmlns:a16="http://schemas.microsoft.com/office/drawing/2014/main" id="{CF6485DD-C84B-431E-B394-8EC27CA6D055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="" xmlns:a16="http://schemas.microsoft.com/office/drawing/2014/main" id="{C462C7C6-AFD1-4D6E-868F-DFD5908371AE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="" xmlns:a16="http://schemas.microsoft.com/office/drawing/2014/main" id="{3BF602CB-BB96-4BFD-9890-5020E5C70107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="" xmlns:a16="http://schemas.microsoft.com/office/drawing/2014/main" id="{D123FE48-43A2-4EF2-A75E-82641468BE05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="" xmlns:a16="http://schemas.microsoft.com/office/drawing/2014/main" id="{9368862D-396D-4FD2-B4BF-9090111F2572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="" xmlns:a16="http://schemas.microsoft.com/office/drawing/2014/main" id="{08DA4440-5C40-4A9D-A195-E7F5A36FB8E5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="" xmlns:a16="http://schemas.microsoft.com/office/drawing/2014/main" id="{499C4215-CE78-4D06-B1F1-0EFC66D2B8A8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="" xmlns:a16="http://schemas.microsoft.com/office/drawing/2014/main" id="{0DF46042-A994-48E9-AACA-0079FAE5D34F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="" xmlns:a16="http://schemas.microsoft.com/office/drawing/2014/main" id="{C56CBFD7-CE58-4F68-AE5F-EEAC0B0B2F26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="" xmlns:a16="http://schemas.microsoft.com/office/drawing/2014/main" id="{5026E243-7CAA-469D-B3FD-2DEEF3B52A6D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="" xmlns:a16="http://schemas.microsoft.com/office/drawing/2014/main" id="{69635373-7069-4076-9294-1FD2A4827397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="" xmlns:a16="http://schemas.microsoft.com/office/drawing/2014/main" id="{65F0089C-08D4-41A5-B19D-05C5D2A763B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="" xmlns:a16="http://schemas.microsoft.com/office/drawing/2014/main" id="{10F0587B-FBC8-4526-B416-2C74092E74E3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="" xmlns:a16="http://schemas.microsoft.com/office/drawing/2014/main" id="{2065DAB7-B994-4ECC-90EA-43FF767C9150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="" xmlns:a16="http://schemas.microsoft.com/office/drawing/2014/main" id="{06C29BA8-D38F-498C-9EF2-99B1FD452BF5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="" xmlns:a16="http://schemas.microsoft.com/office/drawing/2014/main" id="{19957925-F105-47F6-A52F-63EE7BCADA72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="" xmlns:a16="http://schemas.microsoft.com/office/drawing/2014/main" id="{E0E33F2F-8222-4600-9D1F-1A85DBD9DDB6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="" xmlns:a16="http://schemas.microsoft.com/office/drawing/2014/main" id="{85E9DB2D-8095-4090-AC49-070A81C428A4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="" xmlns:a16="http://schemas.microsoft.com/office/drawing/2014/main" id="{2112AB6E-ECBC-48CC-8F85-503CE29BF697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="" xmlns:a16="http://schemas.microsoft.com/office/drawing/2014/main" id="{0CED55EE-2402-40E1-B7FC-4C64963DE5BE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="" xmlns:a16="http://schemas.microsoft.com/office/drawing/2014/main" id="{2AB77741-1425-4B03-9370-5D34269ACC61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="" xmlns:a16="http://schemas.microsoft.com/office/drawing/2014/main" id="{FAA815E1-BD11-411E-A301-A66D6E5B5B5D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="" xmlns:a16="http://schemas.microsoft.com/office/drawing/2014/main" id="{0B206B84-4FE5-4D53-9D1E-DD02DB41D254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="" xmlns:a16="http://schemas.microsoft.com/office/drawing/2014/main" id="{77194E30-CE70-4AEC-BB0F-106D75678D26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="" xmlns:a16="http://schemas.microsoft.com/office/drawing/2014/main" id="{F8F32B20-B35C-4702-8768-E6EC077080C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="" xmlns:a16="http://schemas.microsoft.com/office/drawing/2014/main" id="{03FB5FAB-F686-40AC-9940-1E92242C962D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="" xmlns:a16="http://schemas.microsoft.com/office/drawing/2014/main" id="{7697AE3D-D280-4B41-97E4-E67BBE2838D4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="" xmlns:a16="http://schemas.microsoft.com/office/drawing/2014/main" id="{46E8B4E6-46F9-4CF4-A6B7-A87039F21F77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="" xmlns:a16="http://schemas.microsoft.com/office/drawing/2014/main" id="{CE3A86F3-9EF3-4CAC-BAE7-301BACB20DC2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="" xmlns:a16="http://schemas.microsoft.com/office/drawing/2014/main" id="{5ADA9701-4026-4003-B92A-BE45A4B58CA1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="" xmlns:a16="http://schemas.microsoft.com/office/drawing/2014/main" id="{3801A8FD-71D9-43D4-9A13-F62B93652117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="" xmlns:a16="http://schemas.microsoft.com/office/drawing/2014/main" id="{4CC9B929-E3B4-4677-AB6A-C1B0E025204C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="" xmlns:a16="http://schemas.microsoft.com/office/drawing/2014/main" id="{43D5D927-BA42-496D-BC4E-8674E3CE6A51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="" xmlns:a16="http://schemas.microsoft.com/office/drawing/2014/main" id="{A9CA7264-4BDA-4273-8C76-8511057A1B85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="" xmlns:a16="http://schemas.microsoft.com/office/drawing/2014/main" id="{5E95C0C0-B211-4D78-A1DF-BE4FC385DAC5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="" xmlns:a16="http://schemas.microsoft.com/office/drawing/2014/main" id="{299B9701-5011-4B98-BC25-888CE3D4A261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="" xmlns:a16="http://schemas.microsoft.com/office/drawing/2014/main" id="{D1B55AC6-0E14-4AD6-A463-2BC5AB8BBB90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="" xmlns:a16="http://schemas.microsoft.com/office/drawing/2014/main" id="{35C0CB49-4515-4D6B-805D-6EE1D83F55C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="" xmlns:a16="http://schemas.microsoft.com/office/drawing/2014/main" id="{393CE68B-9315-410C-84F0-0D845DB03A75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="" xmlns:a16="http://schemas.microsoft.com/office/drawing/2014/main" id="{B917A23A-4403-425A-9C2A-27DE35CB443E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="" xmlns:a16="http://schemas.microsoft.com/office/drawing/2014/main" id="{8689535D-A8DA-4F0E-9DBC-CBAFC078B2CB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="" xmlns:a16="http://schemas.microsoft.com/office/drawing/2014/main" id="{4277FFB2-58A8-4A02-AADF-E018D5998562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="" xmlns:a16="http://schemas.microsoft.com/office/drawing/2014/main" id="{EA35B526-89AB-4A06-AA35-B12BC8F0AB1F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="" xmlns:a16="http://schemas.microsoft.com/office/drawing/2014/main" id="{0E946C4C-ED44-46D8-8F43-896DC93007DB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="" xmlns:a16="http://schemas.microsoft.com/office/drawing/2014/main" id="{8B9BAAAD-4871-45E0-9808-B6AF30F7C6CF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="" xmlns:a16="http://schemas.microsoft.com/office/drawing/2014/main" id="{7D346B9D-669B-40E6-8A36-5A7046F06D7F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="" xmlns:a16="http://schemas.microsoft.com/office/drawing/2014/main" id="{66103F96-93DC-4231-9A89-20615F9DAE20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="" xmlns:a16="http://schemas.microsoft.com/office/drawing/2014/main" id="{E7200A70-679E-46A4-89BB-E2CFE2F1D7AE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="" xmlns:a16="http://schemas.microsoft.com/office/drawing/2014/main" id="{5D528D3B-7826-4D4D-96B5-43ADE18F1EA6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="" xmlns:a16="http://schemas.microsoft.com/office/drawing/2014/main" id="{2614F3E9-F724-4FC2-90FF-F1B58DCC0522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="" xmlns:a16="http://schemas.microsoft.com/office/drawing/2014/main" id="{30961414-E4AD-4BB3-9FB3-626F7F1FE23D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="" xmlns:a16="http://schemas.microsoft.com/office/drawing/2014/main" id="{30769E12-B50E-4874-9A5A-F158D8D6A603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="" xmlns:a16="http://schemas.microsoft.com/office/drawing/2014/main" id="{DED468EA-B834-46DE-9EEF-86FA34FB4D87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="" xmlns:a16="http://schemas.microsoft.com/office/drawing/2014/main" id="{3C1561C2-2060-4974-8514-2DC34975F6D4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="" xmlns:a16="http://schemas.microsoft.com/office/drawing/2014/main" id="{BE3C9C9C-FBEC-4353-AF9E-1F8508D75B04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="" xmlns:a16="http://schemas.microsoft.com/office/drawing/2014/main" id="{8A4BC53C-40CB-4B8B-A2E3-E4599AA1DEB7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="" xmlns:a16="http://schemas.microsoft.com/office/drawing/2014/main" id="{800D034F-ECF4-4F0F-8FF6-C97DAD2143D3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="" xmlns:a16="http://schemas.microsoft.com/office/drawing/2014/main" id="{3B32A0F8-96EA-444F-A5F3-4315A6F0F2B6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9" name="Graphique 408">
            <a:extLst>
              <a:ext uri="{FF2B5EF4-FFF2-40B4-BE49-F238E27FC236}">
                <a16:creationId xmlns="" xmlns:a16="http://schemas.microsoft.com/office/drawing/2014/main" id="{F10A60C0-CBC0-4A34-A118-4449B251E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7194" y="513241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>
            <a:extLst>
              <a:ext uri="{FF2B5EF4-FFF2-40B4-BE49-F238E27FC236}">
                <a16:creationId xmlns=""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141" y="1755675"/>
            <a:ext cx="7379432" cy="29918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buNone/>
              <a:defRPr sz="5400" b="1" cap="all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  <a:p>
            <a:pPr lvl="1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10986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ur motif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roupe 1809">
            <a:extLst>
              <a:ext uri="{FF2B5EF4-FFF2-40B4-BE49-F238E27FC236}">
                <a16:creationId xmlns="" xmlns:a16="http://schemas.microsoft.com/office/drawing/2014/main" id="{D5E52DBD-0A92-4197-896E-BCC6716DD6DA}"/>
              </a:ext>
            </a:extLst>
          </p:cNvPr>
          <p:cNvGrpSpPr/>
          <p:nvPr userDrawn="1"/>
        </p:nvGrpSpPr>
        <p:grpSpPr>
          <a:xfrm>
            <a:off x="-91485" y="-107301"/>
            <a:ext cx="6241280" cy="5352842"/>
            <a:chOff x="-91485" y="-107301"/>
            <a:chExt cx="6241280" cy="5352842"/>
          </a:xfrm>
          <a:solidFill>
            <a:schemeClr val="bg2">
              <a:alpha val="5000"/>
            </a:schemeClr>
          </a:solidFill>
        </p:grpSpPr>
        <p:sp>
          <p:nvSpPr>
            <p:cNvPr id="1811" name="Forme libre : forme 1810">
              <a:extLst>
                <a:ext uri="{FF2B5EF4-FFF2-40B4-BE49-F238E27FC236}">
                  <a16:creationId xmlns="" xmlns:a16="http://schemas.microsoft.com/office/drawing/2014/main" id="{356DB458-2C6D-4A95-879D-F8AE824F08BD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2" name="Forme libre : forme 1811">
              <a:extLst>
                <a:ext uri="{FF2B5EF4-FFF2-40B4-BE49-F238E27FC236}">
                  <a16:creationId xmlns="" xmlns:a16="http://schemas.microsoft.com/office/drawing/2014/main" id="{D0305DE6-6073-4DA8-862F-147A02C05ABF}"/>
                </a:ext>
              </a:extLst>
            </p:cNvPr>
            <p:cNvSpPr/>
            <p:nvPr/>
          </p:nvSpPr>
          <p:spPr>
            <a:xfrm rot="8716295">
              <a:off x="3140861" y="232391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3" name="Forme libre : forme 1812">
              <a:extLst>
                <a:ext uri="{FF2B5EF4-FFF2-40B4-BE49-F238E27FC236}">
                  <a16:creationId xmlns="" xmlns:a16="http://schemas.microsoft.com/office/drawing/2014/main" id="{D227984A-879C-4B8E-95D0-FFA8AD953D5C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4" name="Forme libre : forme 1813">
              <a:extLst>
                <a:ext uri="{FF2B5EF4-FFF2-40B4-BE49-F238E27FC236}">
                  <a16:creationId xmlns="" xmlns:a16="http://schemas.microsoft.com/office/drawing/2014/main" id="{2C608E55-0CAE-4732-A11A-F0F39D2AEFD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5" name="Forme libre : forme 1814">
              <a:extLst>
                <a:ext uri="{FF2B5EF4-FFF2-40B4-BE49-F238E27FC236}">
                  <a16:creationId xmlns="" xmlns:a16="http://schemas.microsoft.com/office/drawing/2014/main" id="{E8BA7359-7258-4AE0-83CA-5DD072306BD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6" name="Forme libre : forme 1815">
              <a:extLst>
                <a:ext uri="{FF2B5EF4-FFF2-40B4-BE49-F238E27FC236}">
                  <a16:creationId xmlns="" xmlns:a16="http://schemas.microsoft.com/office/drawing/2014/main" id="{C4F787ED-8136-4000-BB29-ED55AC1B93E4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7" name="Forme libre : forme 1816">
              <a:extLst>
                <a:ext uri="{FF2B5EF4-FFF2-40B4-BE49-F238E27FC236}">
                  <a16:creationId xmlns="" xmlns:a16="http://schemas.microsoft.com/office/drawing/2014/main" id="{7A005167-A9EB-451A-912F-F0D5BCE01993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8" name="Forme libre : forme 1817">
              <a:extLst>
                <a:ext uri="{FF2B5EF4-FFF2-40B4-BE49-F238E27FC236}">
                  <a16:creationId xmlns="" xmlns:a16="http://schemas.microsoft.com/office/drawing/2014/main" id="{1E844DF7-3B47-43F4-A15C-58025D0149C0}"/>
                </a:ext>
              </a:extLst>
            </p:cNvPr>
            <p:cNvSpPr/>
            <p:nvPr/>
          </p:nvSpPr>
          <p:spPr>
            <a:xfrm rot="8716295">
              <a:off x="3340568" y="204452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9" name="Forme libre : forme 1818">
              <a:extLst>
                <a:ext uri="{FF2B5EF4-FFF2-40B4-BE49-F238E27FC236}">
                  <a16:creationId xmlns="" xmlns:a16="http://schemas.microsoft.com/office/drawing/2014/main" id="{B996BBF0-6994-43D3-9BE9-386DA607C947}"/>
                </a:ext>
              </a:extLst>
            </p:cNvPr>
            <p:cNvSpPr/>
            <p:nvPr/>
          </p:nvSpPr>
          <p:spPr>
            <a:xfrm rot="8716295">
              <a:off x="3429960" y="207376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0" name="Forme libre : forme 1819">
              <a:extLst>
                <a:ext uri="{FF2B5EF4-FFF2-40B4-BE49-F238E27FC236}">
                  <a16:creationId xmlns="" xmlns:a16="http://schemas.microsoft.com/office/drawing/2014/main" id="{65E70179-AEDC-493A-B137-D76EB54F2A95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1" name="Forme libre : forme 1820">
              <a:extLst>
                <a:ext uri="{FF2B5EF4-FFF2-40B4-BE49-F238E27FC236}">
                  <a16:creationId xmlns="" xmlns:a16="http://schemas.microsoft.com/office/drawing/2014/main" id="{15E43ACE-5A35-4065-8BA0-05B9E4F3E2DD}"/>
                </a:ext>
              </a:extLst>
            </p:cNvPr>
            <p:cNvSpPr/>
            <p:nvPr/>
          </p:nvSpPr>
          <p:spPr>
            <a:xfrm rot="8716295">
              <a:off x="3103432" y="19243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2" name="Forme libre : forme 1821">
              <a:extLst>
                <a:ext uri="{FF2B5EF4-FFF2-40B4-BE49-F238E27FC236}">
                  <a16:creationId xmlns="" xmlns:a16="http://schemas.microsoft.com/office/drawing/2014/main" id="{2A0C81CE-D249-4CA0-8A47-1AAEA8CB9533}"/>
                </a:ext>
              </a:extLst>
            </p:cNvPr>
            <p:cNvSpPr/>
            <p:nvPr/>
          </p:nvSpPr>
          <p:spPr>
            <a:xfrm rot="8716295">
              <a:off x="3318512" y="217402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3" name="Forme libre : forme 1822">
              <a:extLst>
                <a:ext uri="{FF2B5EF4-FFF2-40B4-BE49-F238E27FC236}">
                  <a16:creationId xmlns="" xmlns:a16="http://schemas.microsoft.com/office/drawing/2014/main" id="{0EEC3B89-6CB0-495F-A11A-4B49BC16C2B1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4" name="Forme libre : forme 1823">
              <a:extLst>
                <a:ext uri="{FF2B5EF4-FFF2-40B4-BE49-F238E27FC236}">
                  <a16:creationId xmlns="" xmlns:a16="http://schemas.microsoft.com/office/drawing/2014/main" id="{65DB1D59-7D7C-4965-B3DC-B73DA9D278B7}"/>
                </a:ext>
              </a:extLst>
            </p:cNvPr>
            <p:cNvSpPr/>
            <p:nvPr/>
          </p:nvSpPr>
          <p:spPr>
            <a:xfrm rot="7484129">
              <a:off x="3423443" y="23653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5" name="Forme libre : forme 1824">
              <a:extLst>
                <a:ext uri="{FF2B5EF4-FFF2-40B4-BE49-F238E27FC236}">
                  <a16:creationId xmlns="" xmlns:a16="http://schemas.microsoft.com/office/drawing/2014/main" id="{AC9D40C9-BBC1-4F0D-B0BB-6E893395B20A}"/>
                </a:ext>
              </a:extLst>
            </p:cNvPr>
            <p:cNvSpPr/>
            <p:nvPr/>
          </p:nvSpPr>
          <p:spPr>
            <a:xfrm rot="13089394">
              <a:off x="3528263" y="233190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6" name="Forme libre : forme 1825">
              <a:extLst>
                <a:ext uri="{FF2B5EF4-FFF2-40B4-BE49-F238E27FC236}">
                  <a16:creationId xmlns="" xmlns:a16="http://schemas.microsoft.com/office/drawing/2014/main" id="{66690AAC-D0B3-493E-A085-78B2DC0C4ADB}"/>
                </a:ext>
              </a:extLst>
            </p:cNvPr>
            <p:cNvSpPr/>
            <p:nvPr/>
          </p:nvSpPr>
          <p:spPr>
            <a:xfrm rot="8716295">
              <a:off x="3713848" y="214022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7" name="Forme libre : forme 1826">
              <a:extLst>
                <a:ext uri="{FF2B5EF4-FFF2-40B4-BE49-F238E27FC236}">
                  <a16:creationId xmlns="" xmlns:a16="http://schemas.microsoft.com/office/drawing/2014/main" id="{E1D008C3-7DA7-4156-9341-879792E727A4}"/>
                </a:ext>
              </a:extLst>
            </p:cNvPr>
            <p:cNvSpPr/>
            <p:nvPr/>
          </p:nvSpPr>
          <p:spPr>
            <a:xfrm rot="8716295">
              <a:off x="3662043" y="203663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8" name="Forme libre : forme 1827">
              <a:extLst>
                <a:ext uri="{FF2B5EF4-FFF2-40B4-BE49-F238E27FC236}">
                  <a16:creationId xmlns="" xmlns:a16="http://schemas.microsoft.com/office/drawing/2014/main" id="{B1942048-207E-4193-8388-B1BA4B510158}"/>
                </a:ext>
              </a:extLst>
            </p:cNvPr>
            <p:cNvSpPr/>
            <p:nvPr/>
          </p:nvSpPr>
          <p:spPr>
            <a:xfrm rot="8716295">
              <a:off x="3418797" y="2066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9" name="Forme libre : forme 1828">
              <a:extLst>
                <a:ext uri="{FF2B5EF4-FFF2-40B4-BE49-F238E27FC236}">
                  <a16:creationId xmlns="" xmlns:a16="http://schemas.microsoft.com/office/drawing/2014/main" id="{BA4761C7-6BBA-45FB-B8B6-2CD746953A11}"/>
                </a:ext>
              </a:extLst>
            </p:cNvPr>
            <p:cNvSpPr/>
            <p:nvPr/>
          </p:nvSpPr>
          <p:spPr>
            <a:xfrm rot="8716295">
              <a:off x="3596249" y="190761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0" name="Forme libre : forme 1829">
              <a:extLst>
                <a:ext uri="{FF2B5EF4-FFF2-40B4-BE49-F238E27FC236}">
                  <a16:creationId xmlns="" xmlns:a16="http://schemas.microsoft.com/office/drawing/2014/main" id="{93D0BE11-A1A3-453C-8F4F-F64994477961}"/>
                </a:ext>
              </a:extLst>
            </p:cNvPr>
            <p:cNvSpPr/>
            <p:nvPr/>
          </p:nvSpPr>
          <p:spPr>
            <a:xfrm rot="8716295">
              <a:off x="3274636" y="29543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1" name="Forme libre : forme 1830">
              <a:extLst>
                <a:ext uri="{FF2B5EF4-FFF2-40B4-BE49-F238E27FC236}">
                  <a16:creationId xmlns="" xmlns:a16="http://schemas.microsoft.com/office/drawing/2014/main" id="{BD00B47F-E8C8-4049-8B8C-1F2C9E0DDCF5}"/>
                </a:ext>
              </a:extLst>
            </p:cNvPr>
            <p:cNvSpPr/>
            <p:nvPr/>
          </p:nvSpPr>
          <p:spPr>
            <a:xfrm rot="8716295">
              <a:off x="3364028" y="29836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2" name="Forme libre : forme 1831">
              <a:extLst>
                <a:ext uri="{FF2B5EF4-FFF2-40B4-BE49-F238E27FC236}">
                  <a16:creationId xmlns="" xmlns:a16="http://schemas.microsoft.com/office/drawing/2014/main" id="{6639A803-0A9B-4CA8-84CA-CB6864EB9F13}"/>
                </a:ext>
              </a:extLst>
            </p:cNvPr>
            <p:cNvSpPr/>
            <p:nvPr/>
          </p:nvSpPr>
          <p:spPr>
            <a:xfrm rot="8716295">
              <a:off x="3319178" y="289733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3" name="Forme libre : forme 1832">
              <a:extLst>
                <a:ext uri="{FF2B5EF4-FFF2-40B4-BE49-F238E27FC236}">
                  <a16:creationId xmlns="" xmlns:a16="http://schemas.microsoft.com/office/drawing/2014/main" id="{468DF1AB-9662-4891-A3B7-DA79E7EBC16D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4" name="Forme libre : forme 1833">
              <a:extLst>
                <a:ext uri="{FF2B5EF4-FFF2-40B4-BE49-F238E27FC236}">
                  <a16:creationId xmlns="" xmlns:a16="http://schemas.microsoft.com/office/drawing/2014/main" id="{CF86FB68-15B4-4493-8EE0-3E896CB0C5D8}"/>
                </a:ext>
              </a:extLst>
            </p:cNvPr>
            <p:cNvSpPr/>
            <p:nvPr/>
          </p:nvSpPr>
          <p:spPr>
            <a:xfrm rot="8716295">
              <a:off x="3037499" y="28342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5" name="Forme libre : forme 1834">
              <a:extLst>
                <a:ext uri="{FF2B5EF4-FFF2-40B4-BE49-F238E27FC236}">
                  <a16:creationId xmlns="" xmlns:a16="http://schemas.microsoft.com/office/drawing/2014/main" id="{7CF69A1A-5F78-4F60-B5D6-FD6A138299EC}"/>
                </a:ext>
              </a:extLst>
            </p:cNvPr>
            <p:cNvSpPr/>
            <p:nvPr/>
          </p:nvSpPr>
          <p:spPr>
            <a:xfrm rot="8716295">
              <a:off x="3025447" y="269546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6" name="Forme libre : forme 1835">
              <a:extLst>
                <a:ext uri="{FF2B5EF4-FFF2-40B4-BE49-F238E27FC236}">
                  <a16:creationId xmlns="" xmlns:a16="http://schemas.microsoft.com/office/drawing/2014/main" id="{3B31C2F5-6F64-4719-BBC9-BBCB1658D3DD}"/>
                </a:ext>
              </a:extLst>
            </p:cNvPr>
            <p:cNvSpPr/>
            <p:nvPr/>
          </p:nvSpPr>
          <p:spPr>
            <a:xfrm rot="8716295">
              <a:off x="3252580" y="308387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7" name="Forme libre : forme 1836">
              <a:extLst>
                <a:ext uri="{FF2B5EF4-FFF2-40B4-BE49-F238E27FC236}">
                  <a16:creationId xmlns="" xmlns:a16="http://schemas.microsoft.com/office/drawing/2014/main" id="{1C35BBFA-EBF1-47A8-9F9F-F1DAD54084FC}"/>
                </a:ext>
              </a:extLst>
            </p:cNvPr>
            <p:cNvSpPr/>
            <p:nvPr/>
          </p:nvSpPr>
          <p:spPr>
            <a:xfrm rot="8716295">
              <a:off x="3563735" y="27042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8" name="Forme libre : forme 1837">
              <a:extLst>
                <a:ext uri="{FF2B5EF4-FFF2-40B4-BE49-F238E27FC236}">
                  <a16:creationId xmlns="" xmlns:a16="http://schemas.microsoft.com/office/drawing/2014/main" id="{1667D8E4-CA56-4D24-AAA2-647FC814F7B1}"/>
                </a:ext>
              </a:extLst>
            </p:cNvPr>
            <p:cNvSpPr/>
            <p:nvPr/>
          </p:nvSpPr>
          <p:spPr>
            <a:xfrm rot="8716295">
              <a:off x="3653127" y="27334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9" name="Forme libre : forme 1838">
              <a:extLst>
                <a:ext uri="{FF2B5EF4-FFF2-40B4-BE49-F238E27FC236}">
                  <a16:creationId xmlns="" xmlns:a16="http://schemas.microsoft.com/office/drawing/2014/main" id="{2D247664-9D05-4DE9-828A-8EEEB6D62362}"/>
                </a:ext>
              </a:extLst>
            </p:cNvPr>
            <p:cNvSpPr/>
            <p:nvPr/>
          </p:nvSpPr>
          <p:spPr>
            <a:xfrm rot="8716295">
              <a:off x="3451501" y="27927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0" name="Forme libre : forme 1839">
              <a:extLst>
                <a:ext uri="{FF2B5EF4-FFF2-40B4-BE49-F238E27FC236}">
                  <a16:creationId xmlns="" xmlns:a16="http://schemas.microsoft.com/office/drawing/2014/main" id="{25BA7781-6373-48E8-B517-D547E35D3442}"/>
                </a:ext>
              </a:extLst>
            </p:cNvPr>
            <p:cNvSpPr/>
            <p:nvPr/>
          </p:nvSpPr>
          <p:spPr>
            <a:xfrm rot="8716295">
              <a:off x="3326599" y="25840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1" name="Forme libre : forme 1840">
              <a:extLst>
                <a:ext uri="{FF2B5EF4-FFF2-40B4-BE49-F238E27FC236}">
                  <a16:creationId xmlns="" xmlns:a16="http://schemas.microsoft.com/office/drawing/2014/main" id="{23C0E36B-602D-442F-AF28-AF8930D84F3F}"/>
                </a:ext>
              </a:extLst>
            </p:cNvPr>
            <p:cNvSpPr/>
            <p:nvPr/>
          </p:nvSpPr>
          <p:spPr>
            <a:xfrm rot="8716295">
              <a:off x="3541679" y="283372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2" name="Forme libre : forme 1841">
              <a:extLst>
                <a:ext uri="{FF2B5EF4-FFF2-40B4-BE49-F238E27FC236}">
                  <a16:creationId xmlns="" xmlns:a16="http://schemas.microsoft.com/office/drawing/2014/main" id="{199731DF-620C-4C6A-9AB8-42BC4BA7117A}"/>
                </a:ext>
              </a:extLst>
            </p:cNvPr>
            <p:cNvSpPr/>
            <p:nvPr/>
          </p:nvSpPr>
          <p:spPr>
            <a:xfrm rot="8716295">
              <a:off x="3300228" y="268412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3" name="Forme libre : forme 1842">
              <a:extLst>
                <a:ext uri="{FF2B5EF4-FFF2-40B4-BE49-F238E27FC236}">
                  <a16:creationId xmlns="" xmlns:a16="http://schemas.microsoft.com/office/drawing/2014/main" id="{1B76A93B-820C-4C9C-8469-1A8F9E93159B}"/>
                </a:ext>
              </a:extLst>
            </p:cNvPr>
            <p:cNvSpPr/>
            <p:nvPr/>
          </p:nvSpPr>
          <p:spPr>
            <a:xfrm rot="7484129">
              <a:off x="3646610" y="302507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4" name="Forme libre : forme 1843">
              <a:extLst>
                <a:ext uri="{FF2B5EF4-FFF2-40B4-BE49-F238E27FC236}">
                  <a16:creationId xmlns="" xmlns:a16="http://schemas.microsoft.com/office/drawing/2014/main" id="{66DC52E6-1456-43FD-A3BE-2B872731E4E9}"/>
                </a:ext>
              </a:extLst>
            </p:cNvPr>
            <p:cNvSpPr/>
            <p:nvPr/>
          </p:nvSpPr>
          <p:spPr>
            <a:xfrm rot="13089394">
              <a:off x="3751430" y="299160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5" name="Forme libre : forme 1844">
              <a:extLst>
                <a:ext uri="{FF2B5EF4-FFF2-40B4-BE49-F238E27FC236}">
                  <a16:creationId xmlns="" xmlns:a16="http://schemas.microsoft.com/office/drawing/2014/main" id="{DCDD2A3A-9ABC-40A8-BFA8-585EA2B24085}"/>
                </a:ext>
              </a:extLst>
            </p:cNvPr>
            <p:cNvSpPr/>
            <p:nvPr/>
          </p:nvSpPr>
          <p:spPr>
            <a:xfrm rot="8716295">
              <a:off x="3937015" y="279992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6" name="Forme libre : forme 1845">
              <a:extLst>
                <a:ext uri="{FF2B5EF4-FFF2-40B4-BE49-F238E27FC236}">
                  <a16:creationId xmlns="" xmlns:a16="http://schemas.microsoft.com/office/drawing/2014/main" id="{E6972E8A-A6BD-4AB3-983F-0AB52C36F84A}"/>
                </a:ext>
              </a:extLst>
            </p:cNvPr>
            <p:cNvSpPr/>
            <p:nvPr/>
          </p:nvSpPr>
          <p:spPr>
            <a:xfrm rot="8716295">
              <a:off x="3885210" y="26963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7" name="Forme libre : forme 1846">
              <a:extLst>
                <a:ext uri="{FF2B5EF4-FFF2-40B4-BE49-F238E27FC236}">
                  <a16:creationId xmlns="" xmlns:a16="http://schemas.microsoft.com/office/drawing/2014/main" id="{0AB9B5DA-5EA1-4202-AD13-C56E27F57ED7}"/>
                </a:ext>
              </a:extLst>
            </p:cNvPr>
            <p:cNvSpPr/>
            <p:nvPr/>
          </p:nvSpPr>
          <p:spPr>
            <a:xfrm rot="8716295">
              <a:off x="3641964" y="27265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8" name="Forme libre : forme 1847">
              <a:extLst>
                <a:ext uri="{FF2B5EF4-FFF2-40B4-BE49-F238E27FC236}">
                  <a16:creationId xmlns="" xmlns:a16="http://schemas.microsoft.com/office/drawing/2014/main" id="{B297F0D1-8FCF-41A6-B10A-B9F1B0A91232}"/>
                </a:ext>
              </a:extLst>
            </p:cNvPr>
            <p:cNvSpPr/>
            <p:nvPr/>
          </p:nvSpPr>
          <p:spPr>
            <a:xfrm rot="8716295">
              <a:off x="3819416" y="2567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9" name="Forme libre : forme 1848">
              <a:extLst>
                <a:ext uri="{FF2B5EF4-FFF2-40B4-BE49-F238E27FC236}">
                  <a16:creationId xmlns="" xmlns:a16="http://schemas.microsoft.com/office/drawing/2014/main" id="{CDECF82E-73B3-468F-A90B-A85D37A91C27}"/>
                </a:ext>
              </a:extLst>
            </p:cNvPr>
            <p:cNvSpPr/>
            <p:nvPr/>
          </p:nvSpPr>
          <p:spPr>
            <a:xfrm rot="8716295">
              <a:off x="3937162" y="4933704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7 h 232388"/>
                <a:gd name="connsiteX2" fmla="*/ 81108 w 142167"/>
                <a:gd name="connsiteY2" fmla="*/ 65615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7757 w 142167"/>
                <a:gd name="connsiteY6" fmla="*/ 0 h 232388"/>
                <a:gd name="connsiteX7" fmla="*/ 142167 w 142167"/>
                <a:gd name="connsiteY7" fmla="*/ 51579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7757" y="0"/>
                  </a:lnTo>
                  <a:lnTo>
                    <a:pt x="142167" y="51579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0" name="Forme libre : forme 1849">
              <a:extLst>
                <a:ext uri="{FF2B5EF4-FFF2-40B4-BE49-F238E27FC236}">
                  <a16:creationId xmlns="" xmlns:a16="http://schemas.microsoft.com/office/drawing/2014/main" id="{2520359B-6D7C-4A10-8B0B-4B8A9E745FD9}"/>
                </a:ext>
              </a:extLst>
            </p:cNvPr>
            <p:cNvSpPr/>
            <p:nvPr/>
          </p:nvSpPr>
          <p:spPr>
            <a:xfrm rot="8716295">
              <a:off x="4141505" y="4922844"/>
              <a:ext cx="132702" cy="253348"/>
            </a:xfrm>
            <a:custGeom>
              <a:avLst/>
              <a:gdLst>
                <a:gd name="connsiteX0" fmla="*/ 51489 w 132702"/>
                <a:gd name="connsiteY0" fmla="*/ 253348 h 253348"/>
                <a:gd name="connsiteX1" fmla="*/ 51490 w 132702"/>
                <a:gd name="connsiteY1" fmla="*/ 44199 h 253348"/>
                <a:gd name="connsiteX2" fmla="*/ 0 w 132702"/>
                <a:gd name="connsiteY2" fmla="*/ 44199 h 253348"/>
                <a:gd name="connsiteX3" fmla="*/ 0 w 132702"/>
                <a:gd name="connsiteY3" fmla="*/ 0 h 253348"/>
                <a:gd name="connsiteX4" fmla="*/ 48574 w 132702"/>
                <a:gd name="connsiteY4" fmla="*/ 0 h 253348"/>
                <a:gd name="connsiteX5" fmla="*/ 104802 w 132702"/>
                <a:gd name="connsiteY5" fmla="*/ 38976 h 253348"/>
                <a:gd name="connsiteX6" fmla="*/ 104803 w 132702"/>
                <a:gd name="connsiteY6" fmla="*/ 73817 h 253348"/>
                <a:gd name="connsiteX7" fmla="*/ 106169 w 132702"/>
                <a:gd name="connsiteY7" fmla="*/ 73817 h 253348"/>
                <a:gd name="connsiteX8" fmla="*/ 116353 w 132702"/>
                <a:gd name="connsiteY8" fmla="*/ 46982 h 253348"/>
                <a:gd name="connsiteX9" fmla="*/ 132702 w 132702"/>
                <a:gd name="connsiteY9" fmla="*/ 58315 h 253348"/>
                <a:gd name="connsiteX10" fmla="*/ 127358 w 132702"/>
                <a:gd name="connsiteY10" fmla="*/ 64191 h 253348"/>
                <a:gd name="connsiteX11" fmla="*/ 111638 w 132702"/>
                <a:gd name="connsiteY11" fmla="*/ 126218 h 253348"/>
                <a:gd name="connsiteX12" fmla="*/ 111638 w 132702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02" h="253348">
                  <a:moveTo>
                    <a:pt x="51489" y="253348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8574" y="0"/>
                  </a:lnTo>
                  <a:lnTo>
                    <a:pt x="104802" y="38976"/>
                  </a:lnTo>
                  <a:lnTo>
                    <a:pt x="104803" y="73817"/>
                  </a:lnTo>
                  <a:lnTo>
                    <a:pt x="106169" y="73817"/>
                  </a:lnTo>
                  <a:lnTo>
                    <a:pt x="116353" y="46982"/>
                  </a:lnTo>
                  <a:lnTo>
                    <a:pt x="132702" y="58315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1" name="Forme libre : forme 1850">
              <a:extLst>
                <a:ext uri="{FF2B5EF4-FFF2-40B4-BE49-F238E27FC236}">
                  <a16:creationId xmlns="" xmlns:a16="http://schemas.microsoft.com/office/drawing/2014/main" id="{DBA92024-335D-4ECC-9724-60843B062DA7}"/>
                </a:ext>
              </a:extLst>
            </p:cNvPr>
            <p:cNvSpPr/>
            <p:nvPr/>
          </p:nvSpPr>
          <p:spPr>
            <a:xfrm rot="8716295">
              <a:off x="3982533" y="48764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2" name="Forme libre : forme 1851">
              <a:extLst>
                <a:ext uri="{FF2B5EF4-FFF2-40B4-BE49-F238E27FC236}">
                  <a16:creationId xmlns="" xmlns:a16="http://schemas.microsoft.com/office/drawing/2014/main" id="{8321C7CB-2F29-4F82-9BEA-4F30324C6FCA}"/>
                </a:ext>
              </a:extLst>
            </p:cNvPr>
            <p:cNvSpPr/>
            <p:nvPr/>
          </p:nvSpPr>
          <p:spPr>
            <a:xfrm rot="8716295">
              <a:off x="3825757" y="50219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3" name="Forme libre : forme 1852">
              <a:extLst>
                <a:ext uri="{FF2B5EF4-FFF2-40B4-BE49-F238E27FC236}">
                  <a16:creationId xmlns="" xmlns:a16="http://schemas.microsoft.com/office/drawing/2014/main" id="{982C4E17-FE31-45D0-8ADA-BC82CBF632F8}"/>
                </a:ext>
              </a:extLst>
            </p:cNvPr>
            <p:cNvSpPr/>
            <p:nvPr/>
          </p:nvSpPr>
          <p:spPr>
            <a:xfrm rot="8716295">
              <a:off x="3700854" y="48133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4" name="Forme libre : forme 1853">
              <a:extLst>
                <a:ext uri="{FF2B5EF4-FFF2-40B4-BE49-F238E27FC236}">
                  <a16:creationId xmlns="" xmlns:a16="http://schemas.microsoft.com/office/drawing/2014/main" id="{B5AC4F8C-F097-4771-B364-40F9E5307B62}"/>
                </a:ext>
              </a:extLst>
            </p:cNvPr>
            <p:cNvSpPr/>
            <p:nvPr/>
          </p:nvSpPr>
          <p:spPr>
            <a:xfrm rot="8716295">
              <a:off x="3688802" y="46745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5" name="Forme libre : forme 1854">
              <a:extLst>
                <a:ext uri="{FF2B5EF4-FFF2-40B4-BE49-F238E27FC236}">
                  <a16:creationId xmlns="" xmlns:a16="http://schemas.microsoft.com/office/drawing/2014/main" id="{837371BC-426A-4492-B28F-56A8F67313D2}"/>
                </a:ext>
              </a:extLst>
            </p:cNvPr>
            <p:cNvSpPr/>
            <p:nvPr/>
          </p:nvSpPr>
          <p:spPr>
            <a:xfrm rot="8716295">
              <a:off x="3876973" y="5088204"/>
              <a:ext cx="60147" cy="79509"/>
            </a:xfrm>
            <a:custGeom>
              <a:avLst/>
              <a:gdLst>
                <a:gd name="connsiteX0" fmla="*/ 60147 w 60147"/>
                <a:gd name="connsiteY0" fmla="*/ 79509 h 79509"/>
                <a:gd name="connsiteX1" fmla="*/ 0 w 60147"/>
                <a:gd name="connsiteY1" fmla="*/ 21639 h 79509"/>
                <a:gd name="connsiteX2" fmla="*/ 0 w 60147"/>
                <a:gd name="connsiteY2" fmla="*/ 0 h 79509"/>
                <a:gd name="connsiteX3" fmla="*/ 60147 w 60147"/>
                <a:gd name="connsiteY3" fmla="*/ 41692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9509">
                  <a:moveTo>
                    <a:pt x="60147" y="79509"/>
                  </a:moveTo>
                  <a:lnTo>
                    <a:pt x="0" y="21639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6" name="Forme libre : forme 1855">
              <a:extLst>
                <a:ext uri="{FF2B5EF4-FFF2-40B4-BE49-F238E27FC236}">
                  <a16:creationId xmlns="" xmlns:a16="http://schemas.microsoft.com/office/drawing/2014/main" id="{A36E7789-9970-4096-85C1-38733446BEBF}"/>
                </a:ext>
              </a:extLst>
            </p:cNvPr>
            <p:cNvSpPr/>
            <p:nvPr/>
          </p:nvSpPr>
          <p:spPr>
            <a:xfrm rot="8716295">
              <a:off x="4227090" y="46832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7" name="Forme libre : forme 1856">
              <a:extLst>
                <a:ext uri="{FF2B5EF4-FFF2-40B4-BE49-F238E27FC236}">
                  <a16:creationId xmlns="" xmlns:a16="http://schemas.microsoft.com/office/drawing/2014/main" id="{F11CC023-68EC-4D20-9D98-B45CEA43861F}"/>
                </a:ext>
              </a:extLst>
            </p:cNvPr>
            <p:cNvSpPr/>
            <p:nvPr/>
          </p:nvSpPr>
          <p:spPr>
            <a:xfrm rot="8716295">
              <a:off x="4316482" y="47125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8" name="Forme libre : forme 1857">
              <a:extLst>
                <a:ext uri="{FF2B5EF4-FFF2-40B4-BE49-F238E27FC236}">
                  <a16:creationId xmlns="" xmlns:a16="http://schemas.microsoft.com/office/drawing/2014/main" id="{D80DAB58-50D4-4440-9D89-04E62F60DD75}"/>
                </a:ext>
              </a:extLst>
            </p:cNvPr>
            <p:cNvSpPr/>
            <p:nvPr/>
          </p:nvSpPr>
          <p:spPr>
            <a:xfrm rot="8716295">
              <a:off x="4114856" y="47718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9" name="Forme libre : forme 1858">
              <a:extLst>
                <a:ext uri="{FF2B5EF4-FFF2-40B4-BE49-F238E27FC236}">
                  <a16:creationId xmlns="" xmlns:a16="http://schemas.microsoft.com/office/drawing/2014/main" id="{EFB2F06B-FB46-414B-A768-00A51103B9CB}"/>
                </a:ext>
              </a:extLst>
            </p:cNvPr>
            <p:cNvSpPr/>
            <p:nvPr/>
          </p:nvSpPr>
          <p:spPr>
            <a:xfrm rot="8716295">
              <a:off x="3989954" y="45631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0" name="Forme libre : forme 1859">
              <a:extLst>
                <a:ext uri="{FF2B5EF4-FFF2-40B4-BE49-F238E27FC236}">
                  <a16:creationId xmlns="" xmlns:a16="http://schemas.microsoft.com/office/drawing/2014/main" id="{6FFBD477-C0D0-41B1-BEDB-29E08A67B891}"/>
                </a:ext>
              </a:extLst>
            </p:cNvPr>
            <p:cNvSpPr/>
            <p:nvPr/>
          </p:nvSpPr>
          <p:spPr>
            <a:xfrm rot="8716295">
              <a:off x="4205034" y="48127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1" name="Forme libre : forme 1860">
              <a:extLst>
                <a:ext uri="{FF2B5EF4-FFF2-40B4-BE49-F238E27FC236}">
                  <a16:creationId xmlns="" xmlns:a16="http://schemas.microsoft.com/office/drawing/2014/main" id="{C6CF2AAF-5A81-4477-800F-2852F998EC43}"/>
                </a:ext>
              </a:extLst>
            </p:cNvPr>
            <p:cNvSpPr/>
            <p:nvPr/>
          </p:nvSpPr>
          <p:spPr>
            <a:xfrm rot="8716295">
              <a:off x="3963583" y="46631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2" name="Forme libre : forme 1861">
              <a:extLst>
                <a:ext uri="{FF2B5EF4-FFF2-40B4-BE49-F238E27FC236}">
                  <a16:creationId xmlns="" xmlns:a16="http://schemas.microsoft.com/office/drawing/2014/main" id="{30B95C1E-E1F2-447E-B82B-71DEEFEF0B51}"/>
                </a:ext>
              </a:extLst>
            </p:cNvPr>
            <p:cNvSpPr/>
            <p:nvPr/>
          </p:nvSpPr>
          <p:spPr>
            <a:xfrm rot="7484129">
              <a:off x="4361132" y="4975858"/>
              <a:ext cx="133389" cy="195874"/>
            </a:xfrm>
            <a:custGeom>
              <a:avLst/>
              <a:gdLst>
                <a:gd name="connsiteX0" fmla="*/ 90710 w 133389"/>
                <a:gd name="connsiteY0" fmla="*/ 195874 h 195874"/>
                <a:gd name="connsiteX1" fmla="*/ 47847 w 133389"/>
                <a:gd name="connsiteY1" fmla="*/ 116129 h 195874"/>
                <a:gd name="connsiteX2" fmla="*/ 69777 w 133389"/>
                <a:gd name="connsiteY2" fmla="*/ 55323 h 195874"/>
                <a:gd name="connsiteX3" fmla="*/ 0 w 133389"/>
                <a:gd name="connsiteY3" fmla="*/ 55323 h 195874"/>
                <a:gd name="connsiteX4" fmla="*/ 0 w 133389"/>
                <a:gd name="connsiteY4" fmla="*/ 0 h 195874"/>
                <a:gd name="connsiteX5" fmla="*/ 83610 w 133389"/>
                <a:gd name="connsiteY5" fmla="*/ 0 h 195874"/>
                <a:gd name="connsiteX6" fmla="*/ 133389 w 133389"/>
                <a:gd name="connsiteY6" fmla="*/ 71795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89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83610" y="0"/>
                  </a:lnTo>
                  <a:lnTo>
                    <a:pt x="133389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3" name="Forme libre : forme 1862">
              <a:extLst>
                <a:ext uri="{FF2B5EF4-FFF2-40B4-BE49-F238E27FC236}">
                  <a16:creationId xmlns="" xmlns:a16="http://schemas.microsoft.com/office/drawing/2014/main" id="{AAB34FE5-9F09-4958-9EE5-25175A1C7094}"/>
                </a:ext>
              </a:extLst>
            </p:cNvPr>
            <p:cNvSpPr/>
            <p:nvPr/>
          </p:nvSpPr>
          <p:spPr>
            <a:xfrm rot="13089394">
              <a:off x="4473995" y="4986322"/>
              <a:ext cx="268663" cy="135802"/>
            </a:xfrm>
            <a:custGeom>
              <a:avLst/>
              <a:gdLst>
                <a:gd name="connsiteX0" fmla="*/ 268663 w 268663"/>
                <a:gd name="connsiteY0" fmla="*/ 65010 h 135802"/>
                <a:gd name="connsiteX1" fmla="*/ 87676 w 268663"/>
                <a:gd name="connsiteY1" fmla="*/ 135639 h 135802"/>
                <a:gd name="connsiteX2" fmla="*/ 19806 w 268663"/>
                <a:gd name="connsiteY2" fmla="*/ 108049 h 135802"/>
                <a:gd name="connsiteX3" fmla="*/ 907 w 268663"/>
                <a:gd name="connsiteY3" fmla="*/ 70735 h 135802"/>
                <a:gd name="connsiteX4" fmla="*/ 0 w 268663"/>
                <a:gd name="connsiteY4" fmla="*/ 59909 h 135802"/>
                <a:gd name="connsiteX5" fmla="*/ 76250 w 268663"/>
                <a:gd name="connsiteY5" fmla="*/ 0 h 135802"/>
                <a:gd name="connsiteX6" fmla="*/ 83813 w 268663"/>
                <a:gd name="connsiteY6" fmla="*/ 52319 h 135802"/>
                <a:gd name="connsiteX7" fmla="*/ 150028 w 268663"/>
                <a:gd name="connsiteY7" fmla="*/ 88737 h 135802"/>
                <a:gd name="connsiteX8" fmla="*/ 199689 w 268663"/>
                <a:gd name="connsiteY8" fmla="*/ 79908 h 135802"/>
                <a:gd name="connsiteX9" fmla="*/ 267560 w 268663"/>
                <a:gd name="connsiteY9" fmla="*/ 52319 h 135802"/>
                <a:gd name="connsiteX10" fmla="*/ 268663 w 268663"/>
                <a:gd name="connsiteY10" fmla="*/ 59492 h 13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663" h="135802">
                  <a:moveTo>
                    <a:pt x="268663" y="65010"/>
                  </a:moveTo>
                  <a:cubicBezTo>
                    <a:pt x="210174" y="115223"/>
                    <a:pt x="133474" y="132880"/>
                    <a:pt x="87676" y="135639"/>
                  </a:cubicBezTo>
                  <a:cubicBezTo>
                    <a:pt x="62294" y="137295"/>
                    <a:pt x="37463" y="126258"/>
                    <a:pt x="19806" y="108049"/>
                  </a:cubicBezTo>
                  <a:cubicBezTo>
                    <a:pt x="10425" y="98945"/>
                    <a:pt x="4494" y="86530"/>
                    <a:pt x="907" y="70735"/>
                  </a:cubicBezTo>
                  <a:lnTo>
                    <a:pt x="0" y="59909"/>
                  </a:lnTo>
                  <a:lnTo>
                    <a:pt x="76250" y="0"/>
                  </a:lnTo>
                  <a:lnTo>
                    <a:pt x="83813" y="52319"/>
                  </a:lnTo>
                  <a:cubicBezTo>
                    <a:pt x="92642" y="76597"/>
                    <a:pt x="115265" y="88737"/>
                    <a:pt x="150028" y="88737"/>
                  </a:cubicBezTo>
                  <a:cubicBezTo>
                    <a:pt x="167134" y="88185"/>
                    <a:pt x="183687" y="84874"/>
                    <a:pt x="199689" y="79908"/>
                  </a:cubicBezTo>
                  <a:cubicBezTo>
                    <a:pt x="222864" y="72735"/>
                    <a:pt x="245488" y="63355"/>
                    <a:pt x="267560" y="52319"/>
                  </a:cubicBezTo>
                  <a:cubicBezTo>
                    <a:pt x="268111" y="54526"/>
                    <a:pt x="268663" y="57285"/>
                    <a:pt x="268663" y="59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4" name="Forme libre : forme 1863">
              <a:extLst>
                <a:ext uri="{FF2B5EF4-FFF2-40B4-BE49-F238E27FC236}">
                  <a16:creationId xmlns="" xmlns:a16="http://schemas.microsoft.com/office/drawing/2014/main" id="{BFA338AE-EF63-4AB6-BC1C-378FF001F19F}"/>
                </a:ext>
              </a:extLst>
            </p:cNvPr>
            <p:cNvSpPr/>
            <p:nvPr/>
          </p:nvSpPr>
          <p:spPr>
            <a:xfrm rot="8716295">
              <a:off x="4600370" y="47789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5" name="Forme libre : forme 1864">
              <a:extLst>
                <a:ext uri="{FF2B5EF4-FFF2-40B4-BE49-F238E27FC236}">
                  <a16:creationId xmlns="" xmlns:a16="http://schemas.microsoft.com/office/drawing/2014/main" id="{56C71A74-F098-45BA-8E7C-541E50C5E524}"/>
                </a:ext>
              </a:extLst>
            </p:cNvPr>
            <p:cNvSpPr/>
            <p:nvPr/>
          </p:nvSpPr>
          <p:spPr>
            <a:xfrm rot="8716295">
              <a:off x="4548565" y="46754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6" name="Forme libre : forme 1865">
              <a:extLst>
                <a:ext uri="{FF2B5EF4-FFF2-40B4-BE49-F238E27FC236}">
                  <a16:creationId xmlns="" xmlns:a16="http://schemas.microsoft.com/office/drawing/2014/main" id="{57E68179-DB06-48AC-AB78-29CE460072C9}"/>
                </a:ext>
              </a:extLst>
            </p:cNvPr>
            <p:cNvSpPr/>
            <p:nvPr/>
          </p:nvSpPr>
          <p:spPr>
            <a:xfrm rot="8716295">
              <a:off x="4305319" y="47056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7" name="Forme libre : forme 1866">
              <a:extLst>
                <a:ext uri="{FF2B5EF4-FFF2-40B4-BE49-F238E27FC236}">
                  <a16:creationId xmlns="" xmlns:a16="http://schemas.microsoft.com/office/drawing/2014/main" id="{9687578B-24F6-40EC-9EEA-8E74CB9DE266}"/>
                </a:ext>
              </a:extLst>
            </p:cNvPr>
            <p:cNvSpPr/>
            <p:nvPr/>
          </p:nvSpPr>
          <p:spPr>
            <a:xfrm rot="8716295">
              <a:off x="4482771" y="45463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8" name="Forme libre : forme 1867">
              <a:extLst>
                <a:ext uri="{FF2B5EF4-FFF2-40B4-BE49-F238E27FC236}">
                  <a16:creationId xmlns="" xmlns:a16="http://schemas.microsoft.com/office/drawing/2014/main" id="{852310CF-EB75-42C2-8448-A4B1380C1DD6}"/>
                </a:ext>
              </a:extLst>
            </p:cNvPr>
            <p:cNvSpPr/>
            <p:nvPr/>
          </p:nvSpPr>
          <p:spPr>
            <a:xfrm rot="8716295">
              <a:off x="3493306" y="3612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9" name="Forme libre : forme 1868">
              <a:extLst>
                <a:ext uri="{FF2B5EF4-FFF2-40B4-BE49-F238E27FC236}">
                  <a16:creationId xmlns="" xmlns:a16="http://schemas.microsoft.com/office/drawing/2014/main" id="{C56D3DFB-4ADD-42C5-ADB3-D372BC8CB5D1}"/>
                </a:ext>
              </a:extLst>
            </p:cNvPr>
            <p:cNvSpPr/>
            <p:nvPr/>
          </p:nvSpPr>
          <p:spPr>
            <a:xfrm rot="8716295">
              <a:off x="3582698" y="3642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0" name="Forme libre : forme 1869">
              <a:extLst>
                <a:ext uri="{FF2B5EF4-FFF2-40B4-BE49-F238E27FC236}">
                  <a16:creationId xmlns="" xmlns:a16="http://schemas.microsoft.com/office/drawing/2014/main" id="{7EB9283E-F038-412D-910E-5F6D2CF93911}"/>
                </a:ext>
              </a:extLst>
            </p:cNvPr>
            <p:cNvSpPr/>
            <p:nvPr/>
          </p:nvSpPr>
          <p:spPr>
            <a:xfrm rot="8716295">
              <a:off x="3537848" y="35557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1" name="Forme libre : forme 1870">
              <a:extLst>
                <a:ext uri="{FF2B5EF4-FFF2-40B4-BE49-F238E27FC236}">
                  <a16:creationId xmlns="" xmlns:a16="http://schemas.microsoft.com/office/drawing/2014/main" id="{C7DB5BA1-1045-46F6-9B11-2D2ECC466F8F}"/>
                </a:ext>
              </a:extLst>
            </p:cNvPr>
            <p:cNvSpPr/>
            <p:nvPr/>
          </p:nvSpPr>
          <p:spPr>
            <a:xfrm rot="8716295">
              <a:off x="3381072" y="3701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2" name="Forme libre : forme 1871">
              <a:extLst>
                <a:ext uri="{FF2B5EF4-FFF2-40B4-BE49-F238E27FC236}">
                  <a16:creationId xmlns="" xmlns:a16="http://schemas.microsoft.com/office/drawing/2014/main" id="{785B42B0-8546-46CF-95AC-2265ECC426DA}"/>
                </a:ext>
              </a:extLst>
            </p:cNvPr>
            <p:cNvSpPr/>
            <p:nvPr/>
          </p:nvSpPr>
          <p:spPr>
            <a:xfrm rot="8716295">
              <a:off x="3256169" y="3492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3" name="Forme libre : forme 1872">
              <a:extLst>
                <a:ext uri="{FF2B5EF4-FFF2-40B4-BE49-F238E27FC236}">
                  <a16:creationId xmlns="" xmlns:a16="http://schemas.microsoft.com/office/drawing/2014/main" id="{DB664A17-E39F-486C-9B3A-684F36E1F01E}"/>
                </a:ext>
              </a:extLst>
            </p:cNvPr>
            <p:cNvSpPr/>
            <p:nvPr/>
          </p:nvSpPr>
          <p:spPr>
            <a:xfrm rot="8716295">
              <a:off x="3244117" y="33538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4" name="Forme libre : forme 1873">
              <a:extLst>
                <a:ext uri="{FF2B5EF4-FFF2-40B4-BE49-F238E27FC236}">
                  <a16:creationId xmlns="" xmlns:a16="http://schemas.microsoft.com/office/drawing/2014/main" id="{38162E40-8BC8-4F1D-B61A-45383ED5BD99}"/>
                </a:ext>
              </a:extLst>
            </p:cNvPr>
            <p:cNvSpPr/>
            <p:nvPr/>
          </p:nvSpPr>
          <p:spPr>
            <a:xfrm rot="8716295">
              <a:off x="3471250" y="37422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5" name="Forme libre : forme 1874">
              <a:extLst>
                <a:ext uri="{FF2B5EF4-FFF2-40B4-BE49-F238E27FC236}">
                  <a16:creationId xmlns="" xmlns:a16="http://schemas.microsoft.com/office/drawing/2014/main" id="{9D95EC53-44A9-4A48-9623-E8433EF20024}"/>
                </a:ext>
              </a:extLst>
            </p:cNvPr>
            <p:cNvSpPr/>
            <p:nvPr/>
          </p:nvSpPr>
          <p:spPr>
            <a:xfrm rot="8716295">
              <a:off x="3782405" y="33626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6" name="Forme libre : forme 1875">
              <a:extLst>
                <a:ext uri="{FF2B5EF4-FFF2-40B4-BE49-F238E27FC236}">
                  <a16:creationId xmlns="" xmlns:a16="http://schemas.microsoft.com/office/drawing/2014/main" id="{DE73101B-A287-46DC-B722-1DF973F5378F}"/>
                </a:ext>
              </a:extLst>
            </p:cNvPr>
            <p:cNvSpPr/>
            <p:nvPr/>
          </p:nvSpPr>
          <p:spPr>
            <a:xfrm rot="8716295">
              <a:off x="3871797" y="33918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7" name="Forme libre : forme 1876">
              <a:extLst>
                <a:ext uri="{FF2B5EF4-FFF2-40B4-BE49-F238E27FC236}">
                  <a16:creationId xmlns="" xmlns:a16="http://schemas.microsoft.com/office/drawing/2014/main" id="{403F95A4-D93C-4733-A72E-00929B0412AE}"/>
                </a:ext>
              </a:extLst>
            </p:cNvPr>
            <p:cNvSpPr/>
            <p:nvPr/>
          </p:nvSpPr>
          <p:spPr>
            <a:xfrm rot="8716295">
              <a:off x="3670171" y="34511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8" name="Forme libre : forme 1877">
              <a:extLst>
                <a:ext uri="{FF2B5EF4-FFF2-40B4-BE49-F238E27FC236}">
                  <a16:creationId xmlns="" xmlns:a16="http://schemas.microsoft.com/office/drawing/2014/main" id="{D559D9C1-3D5D-4DBD-BFA3-AAD9D4AFFCCB}"/>
                </a:ext>
              </a:extLst>
            </p:cNvPr>
            <p:cNvSpPr/>
            <p:nvPr/>
          </p:nvSpPr>
          <p:spPr>
            <a:xfrm rot="8716295">
              <a:off x="3545269" y="32424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9" name="Forme libre : forme 1878">
              <a:extLst>
                <a:ext uri="{FF2B5EF4-FFF2-40B4-BE49-F238E27FC236}">
                  <a16:creationId xmlns="" xmlns:a16="http://schemas.microsoft.com/office/drawing/2014/main" id="{8A56FFF9-A364-438B-BFFB-50F55DD2F66A}"/>
                </a:ext>
              </a:extLst>
            </p:cNvPr>
            <p:cNvSpPr/>
            <p:nvPr/>
          </p:nvSpPr>
          <p:spPr>
            <a:xfrm rot="8716295">
              <a:off x="3760349" y="34921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0" name="Forme libre : forme 1879">
              <a:extLst>
                <a:ext uri="{FF2B5EF4-FFF2-40B4-BE49-F238E27FC236}">
                  <a16:creationId xmlns="" xmlns:a16="http://schemas.microsoft.com/office/drawing/2014/main" id="{CB8A82E4-1430-4165-8829-ED95E59C13E3}"/>
                </a:ext>
              </a:extLst>
            </p:cNvPr>
            <p:cNvSpPr/>
            <p:nvPr/>
          </p:nvSpPr>
          <p:spPr>
            <a:xfrm rot="8716295">
              <a:off x="3518898" y="33425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1" name="Forme libre : forme 1880">
              <a:extLst>
                <a:ext uri="{FF2B5EF4-FFF2-40B4-BE49-F238E27FC236}">
                  <a16:creationId xmlns="" xmlns:a16="http://schemas.microsoft.com/office/drawing/2014/main" id="{0F27C68F-724E-46E3-B6BD-E473DC4E02B5}"/>
                </a:ext>
              </a:extLst>
            </p:cNvPr>
            <p:cNvSpPr/>
            <p:nvPr/>
          </p:nvSpPr>
          <p:spPr>
            <a:xfrm rot="7484129">
              <a:off x="3865280" y="3683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2" name="Forme libre : forme 1881">
              <a:extLst>
                <a:ext uri="{FF2B5EF4-FFF2-40B4-BE49-F238E27FC236}">
                  <a16:creationId xmlns="" xmlns:a16="http://schemas.microsoft.com/office/drawing/2014/main" id="{9D6723C5-6F5F-4F89-B9AB-0482F7E87BA5}"/>
                </a:ext>
              </a:extLst>
            </p:cNvPr>
            <p:cNvSpPr/>
            <p:nvPr/>
          </p:nvSpPr>
          <p:spPr>
            <a:xfrm rot="13089394">
              <a:off x="3970100" y="36500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3" name="Forme libre : forme 1882">
              <a:extLst>
                <a:ext uri="{FF2B5EF4-FFF2-40B4-BE49-F238E27FC236}">
                  <a16:creationId xmlns="" xmlns:a16="http://schemas.microsoft.com/office/drawing/2014/main" id="{5CA64B36-E17C-4D54-A079-BC8C4193970C}"/>
                </a:ext>
              </a:extLst>
            </p:cNvPr>
            <p:cNvSpPr/>
            <p:nvPr/>
          </p:nvSpPr>
          <p:spPr>
            <a:xfrm rot="8716295">
              <a:off x="4155685" y="34583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4" name="Forme libre : forme 1883">
              <a:extLst>
                <a:ext uri="{FF2B5EF4-FFF2-40B4-BE49-F238E27FC236}">
                  <a16:creationId xmlns="" xmlns:a16="http://schemas.microsoft.com/office/drawing/2014/main" id="{A9377FF8-AE27-4510-A065-1305095C5BE9}"/>
                </a:ext>
              </a:extLst>
            </p:cNvPr>
            <p:cNvSpPr/>
            <p:nvPr/>
          </p:nvSpPr>
          <p:spPr>
            <a:xfrm rot="8716295">
              <a:off x="4103880" y="33547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5" name="Forme libre : forme 1884">
              <a:extLst>
                <a:ext uri="{FF2B5EF4-FFF2-40B4-BE49-F238E27FC236}">
                  <a16:creationId xmlns="" xmlns:a16="http://schemas.microsoft.com/office/drawing/2014/main" id="{5048E4A2-C470-4460-BF36-DE7683DD5ECF}"/>
                </a:ext>
              </a:extLst>
            </p:cNvPr>
            <p:cNvSpPr/>
            <p:nvPr/>
          </p:nvSpPr>
          <p:spPr>
            <a:xfrm rot="8716295">
              <a:off x="3860634" y="33849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6" name="Forme libre : forme 1885">
              <a:extLst>
                <a:ext uri="{FF2B5EF4-FFF2-40B4-BE49-F238E27FC236}">
                  <a16:creationId xmlns="" xmlns:a16="http://schemas.microsoft.com/office/drawing/2014/main" id="{5A4E5709-8FAD-4E4D-B5A6-C738DB0B147E}"/>
                </a:ext>
              </a:extLst>
            </p:cNvPr>
            <p:cNvSpPr/>
            <p:nvPr/>
          </p:nvSpPr>
          <p:spPr>
            <a:xfrm rot="8716295">
              <a:off x="4038086" y="32257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7" name="Forme libre : forme 1886">
              <a:extLst>
                <a:ext uri="{FF2B5EF4-FFF2-40B4-BE49-F238E27FC236}">
                  <a16:creationId xmlns="" xmlns:a16="http://schemas.microsoft.com/office/drawing/2014/main" id="{FFCF139E-7AE6-4DB8-9213-9A2CF3DE475A}"/>
                </a:ext>
              </a:extLst>
            </p:cNvPr>
            <p:cNvSpPr/>
            <p:nvPr/>
          </p:nvSpPr>
          <p:spPr>
            <a:xfrm rot="8716295">
              <a:off x="3716473" y="4272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8" name="Forme libre : forme 1887">
              <a:extLst>
                <a:ext uri="{FF2B5EF4-FFF2-40B4-BE49-F238E27FC236}">
                  <a16:creationId xmlns="" xmlns:a16="http://schemas.microsoft.com/office/drawing/2014/main" id="{230DFA0D-667C-4BA9-A9B4-3B9C5608513B}"/>
                </a:ext>
              </a:extLst>
            </p:cNvPr>
            <p:cNvSpPr/>
            <p:nvPr/>
          </p:nvSpPr>
          <p:spPr>
            <a:xfrm rot="8716295">
              <a:off x="3805865" y="4301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9" name="Forme libre : forme 1888">
              <a:extLst>
                <a:ext uri="{FF2B5EF4-FFF2-40B4-BE49-F238E27FC236}">
                  <a16:creationId xmlns="" xmlns:a16="http://schemas.microsoft.com/office/drawing/2014/main" id="{1955ED9A-4577-4156-B67C-D520CAA9BDEE}"/>
                </a:ext>
              </a:extLst>
            </p:cNvPr>
            <p:cNvSpPr/>
            <p:nvPr/>
          </p:nvSpPr>
          <p:spPr>
            <a:xfrm rot="8716295">
              <a:off x="3761015" y="421543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0" name="Forme libre : forme 1889">
              <a:extLst>
                <a:ext uri="{FF2B5EF4-FFF2-40B4-BE49-F238E27FC236}">
                  <a16:creationId xmlns="" xmlns:a16="http://schemas.microsoft.com/office/drawing/2014/main" id="{0CFE087C-15FC-4B0E-8C68-44FA23BE6627}"/>
                </a:ext>
              </a:extLst>
            </p:cNvPr>
            <p:cNvSpPr/>
            <p:nvPr/>
          </p:nvSpPr>
          <p:spPr>
            <a:xfrm rot="8716295">
              <a:off x="3604239" y="4361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1" name="Forme libre : forme 1890">
              <a:extLst>
                <a:ext uri="{FF2B5EF4-FFF2-40B4-BE49-F238E27FC236}">
                  <a16:creationId xmlns="" xmlns:a16="http://schemas.microsoft.com/office/drawing/2014/main" id="{F80539C5-90A6-4C9B-BB82-F1B574372789}"/>
                </a:ext>
              </a:extLst>
            </p:cNvPr>
            <p:cNvSpPr/>
            <p:nvPr/>
          </p:nvSpPr>
          <p:spPr>
            <a:xfrm rot="8716295">
              <a:off x="3479336" y="4152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2" name="Forme libre : forme 1891">
              <a:extLst>
                <a:ext uri="{FF2B5EF4-FFF2-40B4-BE49-F238E27FC236}">
                  <a16:creationId xmlns="" xmlns:a16="http://schemas.microsoft.com/office/drawing/2014/main" id="{DCD13A54-B7CF-4322-96F8-124875408DCF}"/>
                </a:ext>
              </a:extLst>
            </p:cNvPr>
            <p:cNvSpPr/>
            <p:nvPr/>
          </p:nvSpPr>
          <p:spPr>
            <a:xfrm rot="8716295">
              <a:off x="3467284" y="401356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3" name="Forme libre : forme 1892">
              <a:extLst>
                <a:ext uri="{FF2B5EF4-FFF2-40B4-BE49-F238E27FC236}">
                  <a16:creationId xmlns="" xmlns:a16="http://schemas.microsoft.com/office/drawing/2014/main" id="{CC738393-0663-4C9A-8E67-8C5FF5B2E7F4}"/>
                </a:ext>
              </a:extLst>
            </p:cNvPr>
            <p:cNvSpPr/>
            <p:nvPr/>
          </p:nvSpPr>
          <p:spPr>
            <a:xfrm rot="8716295">
              <a:off x="3694417" y="440196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4" name="Forme libre : forme 1893">
              <a:extLst>
                <a:ext uri="{FF2B5EF4-FFF2-40B4-BE49-F238E27FC236}">
                  <a16:creationId xmlns="" xmlns:a16="http://schemas.microsoft.com/office/drawing/2014/main" id="{B72A2B4A-ADAE-4727-B8C5-5E9FA88D437E}"/>
                </a:ext>
              </a:extLst>
            </p:cNvPr>
            <p:cNvSpPr/>
            <p:nvPr/>
          </p:nvSpPr>
          <p:spPr>
            <a:xfrm rot="8716295">
              <a:off x="4005572" y="40223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5" name="Forme libre : forme 1894">
              <a:extLst>
                <a:ext uri="{FF2B5EF4-FFF2-40B4-BE49-F238E27FC236}">
                  <a16:creationId xmlns="" xmlns:a16="http://schemas.microsoft.com/office/drawing/2014/main" id="{6A3D9198-4FC9-4484-8F80-AE0FF47F424A}"/>
                </a:ext>
              </a:extLst>
            </p:cNvPr>
            <p:cNvSpPr/>
            <p:nvPr/>
          </p:nvSpPr>
          <p:spPr>
            <a:xfrm rot="8716295">
              <a:off x="4094964" y="405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6" name="Forme libre : forme 1895">
              <a:extLst>
                <a:ext uri="{FF2B5EF4-FFF2-40B4-BE49-F238E27FC236}">
                  <a16:creationId xmlns="" xmlns:a16="http://schemas.microsoft.com/office/drawing/2014/main" id="{771BA887-62A8-49EE-AD77-E1907D3D0281}"/>
                </a:ext>
              </a:extLst>
            </p:cNvPr>
            <p:cNvSpPr/>
            <p:nvPr/>
          </p:nvSpPr>
          <p:spPr>
            <a:xfrm rot="8716295">
              <a:off x="3893338" y="41108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7" name="Forme libre : forme 1896">
              <a:extLst>
                <a:ext uri="{FF2B5EF4-FFF2-40B4-BE49-F238E27FC236}">
                  <a16:creationId xmlns="" xmlns:a16="http://schemas.microsoft.com/office/drawing/2014/main" id="{7673BD76-CF77-4492-9C8C-2DB043745962}"/>
                </a:ext>
              </a:extLst>
            </p:cNvPr>
            <p:cNvSpPr/>
            <p:nvPr/>
          </p:nvSpPr>
          <p:spPr>
            <a:xfrm rot="8716295">
              <a:off x="3768436" y="39021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8" name="Forme libre : forme 1897">
              <a:extLst>
                <a:ext uri="{FF2B5EF4-FFF2-40B4-BE49-F238E27FC236}">
                  <a16:creationId xmlns="" xmlns:a16="http://schemas.microsoft.com/office/drawing/2014/main" id="{406877CF-38F4-42B3-8783-66A178259365}"/>
                </a:ext>
              </a:extLst>
            </p:cNvPr>
            <p:cNvSpPr/>
            <p:nvPr/>
          </p:nvSpPr>
          <p:spPr>
            <a:xfrm rot="8716295">
              <a:off x="3983516" y="415181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9" name="Forme libre : forme 1898">
              <a:extLst>
                <a:ext uri="{FF2B5EF4-FFF2-40B4-BE49-F238E27FC236}">
                  <a16:creationId xmlns="" xmlns:a16="http://schemas.microsoft.com/office/drawing/2014/main" id="{BA7D2770-CC88-4E1F-B285-451E2DAAC768}"/>
                </a:ext>
              </a:extLst>
            </p:cNvPr>
            <p:cNvSpPr/>
            <p:nvPr/>
          </p:nvSpPr>
          <p:spPr>
            <a:xfrm rot="8716295">
              <a:off x="3742065" y="400221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0" name="Forme libre : forme 1899">
              <a:extLst>
                <a:ext uri="{FF2B5EF4-FFF2-40B4-BE49-F238E27FC236}">
                  <a16:creationId xmlns="" xmlns:a16="http://schemas.microsoft.com/office/drawing/2014/main" id="{EAC640B6-AF2B-4FEF-A8F3-C6B4513FB3E0}"/>
                </a:ext>
              </a:extLst>
            </p:cNvPr>
            <p:cNvSpPr/>
            <p:nvPr/>
          </p:nvSpPr>
          <p:spPr>
            <a:xfrm rot="7484129">
              <a:off x="4088447" y="434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1" name="Forme libre : forme 1900">
              <a:extLst>
                <a:ext uri="{FF2B5EF4-FFF2-40B4-BE49-F238E27FC236}">
                  <a16:creationId xmlns="" xmlns:a16="http://schemas.microsoft.com/office/drawing/2014/main" id="{839B2912-6F31-401A-9D54-A922E1F6052E}"/>
                </a:ext>
              </a:extLst>
            </p:cNvPr>
            <p:cNvSpPr/>
            <p:nvPr/>
          </p:nvSpPr>
          <p:spPr>
            <a:xfrm rot="13089394">
              <a:off x="4193267" y="430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2" name="Forme libre : forme 1901">
              <a:extLst>
                <a:ext uri="{FF2B5EF4-FFF2-40B4-BE49-F238E27FC236}">
                  <a16:creationId xmlns="" xmlns:a16="http://schemas.microsoft.com/office/drawing/2014/main" id="{B855D3C7-2AEB-4AEB-9B99-0A553DF889E3}"/>
                </a:ext>
              </a:extLst>
            </p:cNvPr>
            <p:cNvSpPr/>
            <p:nvPr/>
          </p:nvSpPr>
          <p:spPr>
            <a:xfrm rot="8716295">
              <a:off x="4378852" y="411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3" name="Forme libre : forme 1902">
              <a:extLst>
                <a:ext uri="{FF2B5EF4-FFF2-40B4-BE49-F238E27FC236}">
                  <a16:creationId xmlns="" xmlns:a16="http://schemas.microsoft.com/office/drawing/2014/main" id="{F8E6C03D-07F9-4499-A5CB-F23EEDC93586}"/>
                </a:ext>
              </a:extLst>
            </p:cNvPr>
            <p:cNvSpPr/>
            <p:nvPr/>
          </p:nvSpPr>
          <p:spPr>
            <a:xfrm rot="8716295">
              <a:off x="4327047" y="401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4" name="Forme libre : forme 1903">
              <a:extLst>
                <a:ext uri="{FF2B5EF4-FFF2-40B4-BE49-F238E27FC236}">
                  <a16:creationId xmlns="" xmlns:a16="http://schemas.microsoft.com/office/drawing/2014/main" id="{15861924-FD77-4126-B239-3A1808ABEE41}"/>
                </a:ext>
              </a:extLst>
            </p:cNvPr>
            <p:cNvSpPr/>
            <p:nvPr/>
          </p:nvSpPr>
          <p:spPr>
            <a:xfrm rot="8716295">
              <a:off x="4083801" y="40446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5" name="Forme libre : forme 1904">
              <a:extLst>
                <a:ext uri="{FF2B5EF4-FFF2-40B4-BE49-F238E27FC236}">
                  <a16:creationId xmlns="" xmlns:a16="http://schemas.microsoft.com/office/drawing/2014/main" id="{87418738-E3EE-4DAB-8079-A0004EDDF675}"/>
                </a:ext>
              </a:extLst>
            </p:cNvPr>
            <p:cNvSpPr/>
            <p:nvPr/>
          </p:nvSpPr>
          <p:spPr>
            <a:xfrm rot="8716295">
              <a:off x="4261253" y="388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6" name="Forme libre : forme 1905">
              <a:extLst>
                <a:ext uri="{FF2B5EF4-FFF2-40B4-BE49-F238E27FC236}">
                  <a16:creationId xmlns="" xmlns:a16="http://schemas.microsoft.com/office/drawing/2014/main" id="{C2E68F41-3C22-4FA3-BA7F-F2489DB7BEFB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7" name="Forme libre : forme 1906">
              <a:extLst>
                <a:ext uri="{FF2B5EF4-FFF2-40B4-BE49-F238E27FC236}">
                  <a16:creationId xmlns="" xmlns:a16="http://schemas.microsoft.com/office/drawing/2014/main" id="{5610FD5B-1A47-4408-BF18-F5DDA40BC7AD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8" name="Forme libre : forme 1907">
              <a:extLst>
                <a:ext uri="{FF2B5EF4-FFF2-40B4-BE49-F238E27FC236}">
                  <a16:creationId xmlns="" xmlns:a16="http://schemas.microsoft.com/office/drawing/2014/main" id="{36BBEE27-EBB3-477B-A0AE-E315B781DD23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9" name="Forme libre : forme 1908">
              <a:extLst>
                <a:ext uri="{FF2B5EF4-FFF2-40B4-BE49-F238E27FC236}">
                  <a16:creationId xmlns="" xmlns:a16="http://schemas.microsoft.com/office/drawing/2014/main" id="{44946E61-8E74-4140-AB3F-1CBA55C2D182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0" name="Forme libre : forme 1909">
              <a:extLst>
                <a:ext uri="{FF2B5EF4-FFF2-40B4-BE49-F238E27FC236}">
                  <a16:creationId xmlns="" xmlns:a16="http://schemas.microsoft.com/office/drawing/2014/main" id="{AC19D586-AE43-44FB-A485-219AF7044431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1" name="Forme libre : forme 1910">
              <a:extLst>
                <a:ext uri="{FF2B5EF4-FFF2-40B4-BE49-F238E27FC236}">
                  <a16:creationId xmlns="" xmlns:a16="http://schemas.microsoft.com/office/drawing/2014/main" id="{F936F991-07FC-4A51-8BFD-AC196B8791FD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2" name="Forme libre : forme 1911">
              <a:extLst>
                <a:ext uri="{FF2B5EF4-FFF2-40B4-BE49-F238E27FC236}">
                  <a16:creationId xmlns="" xmlns:a16="http://schemas.microsoft.com/office/drawing/2014/main" id="{0A5508B7-A76E-46D7-AE04-EED0D91559D3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3" name="Forme libre : forme 1912">
              <a:extLst>
                <a:ext uri="{FF2B5EF4-FFF2-40B4-BE49-F238E27FC236}">
                  <a16:creationId xmlns="" xmlns:a16="http://schemas.microsoft.com/office/drawing/2014/main" id="{30C37794-B7C5-448D-B623-8258E94CA5D6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4" name="Forme libre : forme 1913">
              <a:extLst>
                <a:ext uri="{FF2B5EF4-FFF2-40B4-BE49-F238E27FC236}">
                  <a16:creationId xmlns="" xmlns:a16="http://schemas.microsoft.com/office/drawing/2014/main" id="{E00FB22D-2457-4063-9459-8433540C0A77}"/>
                </a:ext>
              </a:extLst>
            </p:cNvPr>
            <p:cNvSpPr/>
            <p:nvPr/>
          </p:nvSpPr>
          <p:spPr>
            <a:xfrm rot="8716295">
              <a:off x="3208442" y="14127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5" name="Forme libre : forme 1914">
              <a:extLst>
                <a:ext uri="{FF2B5EF4-FFF2-40B4-BE49-F238E27FC236}">
                  <a16:creationId xmlns="" xmlns:a16="http://schemas.microsoft.com/office/drawing/2014/main" id="{40BF3ADC-1D1C-47B2-A5B1-9307F3A8DB5D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6" name="Forme libre : forme 1915">
              <a:extLst>
                <a:ext uri="{FF2B5EF4-FFF2-40B4-BE49-F238E27FC236}">
                  <a16:creationId xmlns="" xmlns:a16="http://schemas.microsoft.com/office/drawing/2014/main" id="{DF4ED72B-FC46-44BB-B438-16FEB0943FB2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7" name="Forme libre : forme 1916">
              <a:extLst>
                <a:ext uri="{FF2B5EF4-FFF2-40B4-BE49-F238E27FC236}">
                  <a16:creationId xmlns="" xmlns:a16="http://schemas.microsoft.com/office/drawing/2014/main" id="{B676BBE0-B162-4287-9303-C170CDD71537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8" name="Forme libre : forme 1917">
              <a:extLst>
                <a:ext uri="{FF2B5EF4-FFF2-40B4-BE49-F238E27FC236}">
                  <a16:creationId xmlns="" xmlns:a16="http://schemas.microsoft.com/office/drawing/2014/main" id="{E7EB3253-D700-49B8-AEB9-BB6E68032A95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9" name="Forme libre : forme 1918">
              <a:extLst>
                <a:ext uri="{FF2B5EF4-FFF2-40B4-BE49-F238E27FC236}">
                  <a16:creationId xmlns="" xmlns:a16="http://schemas.microsoft.com/office/drawing/2014/main" id="{56230BF6-AC9B-4902-AEE1-4B728E72D178}"/>
                </a:ext>
              </a:extLst>
            </p:cNvPr>
            <p:cNvSpPr/>
            <p:nvPr/>
          </p:nvSpPr>
          <p:spPr>
            <a:xfrm rot="7484129">
              <a:off x="3201925" y="17043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0" name="Forme libre : forme 1919">
              <a:extLst>
                <a:ext uri="{FF2B5EF4-FFF2-40B4-BE49-F238E27FC236}">
                  <a16:creationId xmlns="" xmlns:a16="http://schemas.microsoft.com/office/drawing/2014/main" id="{4B208DB0-A987-423B-A14C-FCBA1EF67B74}"/>
                </a:ext>
              </a:extLst>
            </p:cNvPr>
            <p:cNvSpPr/>
            <p:nvPr/>
          </p:nvSpPr>
          <p:spPr>
            <a:xfrm rot="13089394">
              <a:off x="3306745" y="167093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1" name="Forme libre : forme 1920">
              <a:extLst>
                <a:ext uri="{FF2B5EF4-FFF2-40B4-BE49-F238E27FC236}">
                  <a16:creationId xmlns="" xmlns:a16="http://schemas.microsoft.com/office/drawing/2014/main" id="{EF8A434D-15D0-4B82-9592-BF92E7D73B50}"/>
                </a:ext>
              </a:extLst>
            </p:cNvPr>
            <p:cNvSpPr/>
            <p:nvPr/>
          </p:nvSpPr>
          <p:spPr>
            <a:xfrm rot="8716295">
              <a:off x="3492330" y="147925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2" name="Forme libre : forme 1921">
              <a:extLst>
                <a:ext uri="{FF2B5EF4-FFF2-40B4-BE49-F238E27FC236}">
                  <a16:creationId xmlns="" xmlns:a16="http://schemas.microsoft.com/office/drawing/2014/main" id="{496643F6-EF29-4934-B60A-8D83073F0AE6}"/>
                </a:ext>
              </a:extLst>
            </p:cNvPr>
            <p:cNvSpPr/>
            <p:nvPr/>
          </p:nvSpPr>
          <p:spPr>
            <a:xfrm rot="8716295">
              <a:off x="3440525" y="13756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3" name="Forme libre : forme 1922">
              <a:extLst>
                <a:ext uri="{FF2B5EF4-FFF2-40B4-BE49-F238E27FC236}">
                  <a16:creationId xmlns="" xmlns:a16="http://schemas.microsoft.com/office/drawing/2014/main" id="{74F44434-50F9-4D75-99AD-08CE7DC14350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4" name="Forme libre : forme 1923">
              <a:extLst>
                <a:ext uri="{FF2B5EF4-FFF2-40B4-BE49-F238E27FC236}">
                  <a16:creationId xmlns="" xmlns:a16="http://schemas.microsoft.com/office/drawing/2014/main" id="{605F5CA4-BD4B-45C5-9BA8-28F63A326D37}"/>
                </a:ext>
              </a:extLst>
            </p:cNvPr>
            <p:cNvSpPr/>
            <p:nvPr/>
          </p:nvSpPr>
          <p:spPr>
            <a:xfrm rot="8716295">
              <a:off x="3374731" y="124663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5" name="Forme libre : forme 1924">
              <a:extLst>
                <a:ext uri="{FF2B5EF4-FFF2-40B4-BE49-F238E27FC236}">
                  <a16:creationId xmlns="" xmlns:a16="http://schemas.microsoft.com/office/drawing/2014/main" id="{D508E9B3-20C5-4879-9125-85F01ACBE5CA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6" name="Forme libre : forme 1925">
              <a:extLst>
                <a:ext uri="{FF2B5EF4-FFF2-40B4-BE49-F238E27FC236}">
                  <a16:creationId xmlns="" xmlns:a16="http://schemas.microsoft.com/office/drawing/2014/main" id="{01908F6A-77D5-41C0-A094-8B88D20850B5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7" name="Forme libre : forme 1926">
              <a:extLst>
                <a:ext uri="{FF2B5EF4-FFF2-40B4-BE49-F238E27FC236}">
                  <a16:creationId xmlns="" xmlns:a16="http://schemas.microsoft.com/office/drawing/2014/main" id="{529064A2-8EBE-4BBB-A56D-AF594A3CAC45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8" name="Forme libre : forme 1927">
              <a:extLst>
                <a:ext uri="{FF2B5EF4-FFF2-40B4-BE49-F238E27FC236}">
                  <a16:creationId xmlns="" xmlns:a16="http://schemas.microsoft.com/office/drawing/2014/main" id="{F7D12C08-407F-4632-A96C-CB1D241C9AF9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9" name="Forme libre : forme 1928">
              <a:extLst>
                <a:ext uri="{FF2B5EF4-FFF2-40B4-BE49-F238E27FC236}">
                  <a16:creationId xmlns="" xmlns:a16="http://schemas.microsoft.com/office/drawing/2014/main" id="{F9E3718B-9D4E-40C9-996E-B44032CD1443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0" name="Forme libre : forme 1929">
              <a:extLst>
                <a:ext uri="{FF2B5EF4-FFF2-40B4-BE49-F238E27FC236}">
                  <a16:creationId xmlns="" xmlns:a16="http://schemas.microsoft.com/office/drawing/2014/main" id="{062FDFA4-05F1-4BC4-841F-FD9779B36394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1" name="Forme libre : forme 1930">
              <a:extLst>
                <a:ext uri="{FF2B5EF4-FFF2-40B4-BE49-F238E27FC236}">
                  <a16:creationId xmlns="" xmlns:a16="http://schemas.microsoft.com/office/drawing/2014/main" id="{D98BE722-2724-4873-90DA-3EE10C00B3F9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2" name="Forme libre : forme 1931">
              <a:extLst>
                <a:ext uri="{FF2B5EF4-FFF2-40B4-BE49-F238E27FC236}">
                  <a16:creationId xmlns="" xmlns:a16="http://schemas.microsoft.com/office/drawing/2014/main" id="{73A5D009-4136-4E73-AA3F-5CD072165E84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3" name="Forme libre : forme 1932">
              <a:extLst>
                <a:ext uri="{FF2B5EF4-FFF2-40B4-BE49-F238E27FC236}">
                  <a16:creationId xmlns="" xmlns:a16="http://schemas.microsoft.com/office/drawing/2014/main" id="{BB1CB211-5C77-4CA8-93CB-FB2E5FEC73EA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4" name="Forme libre : forme 1933">
              <a:extLst>
                <a:ext uri="{FF2B5EF4-FFF2-40B4-BE49-F238E27FC236}">
                  <a16:creationId xmlns="" xmlns:a16="http://schemas.microsoft.com/office/drawing/2014/main" id="{39202ABD-E53C-410F-9F80-3647BABB1BE8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5" name="Forme libre : forme 1934">
              <a:extLst>
                <a:ext uri="{FF2B5EF4-FFF2-40B4-BE49-F238E27FC236}">
                  <a16:creationId xmlns="" xmlns:a16="http://schemas.microsoft.com/office/drawing/2014/main" id="{DEF0F507-9FA5-4F8E-81F0-A3FF660AD47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6" name="Forme libre : forme 1935">
              <a:extLst>
                <a:ext uri="{FF2B5EF4-FFF2-40B4-BE49-F238E27FC236}">
                  <a16:creationId xmlns="" xmlns:a16="http://schemas.microsoft.com/office/drawing/2014/main" id="{3339A037-0390-4725-BCA0-FCB6267328E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7" name="Forme libre : forme 1936">
              <a:extLst>
                <a:ext uri="{FF2B5EF4-FFF2-40B4-BE49-F238E27FC236}">
                  <a16:creationId xmlns="" xmlns:a16="http://schemas.microsoft.com/office/drawing/2014/main" id="{3D48FF6C-A7BD-4D40-8659-3742A120114C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8" name="Forme libre : forme 1937">
              <a:extLst>
                <a:ext uri="{FF2B5EF4-FFF2-40B4-BE49-F238E27FC236}">
                  <a16:creationId xmlns="" xmlns:a16="http://schemas.microsoft.com/office/drawing/2014/main" id="{640E20D5-9C65-40F7-88F5-B81FDBFD2525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9" name="Forme libre : forme 1938">
              <a:extLst>
                <a:ext uri="{FF2B5EF4-FFF2-40B4-BE49-F238E27FC236}">
                  <a16:creationId xmlns="" xmlns:a16="http://schemas.microsoft.com/office/drawing/2014/main" id="{A664525B-8E8A-4BEC-B691-10AA51B87D5A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0" name="Forme libre : forme 1939">
              <a:extLst>
                <a:ext uri="{FF2B5EF4-FFF2-40B4-BE49-F238E27FC236}">
                  <a16:creationId xmlns="" xmlns:a16="http://schemas.microsoft.com/office/drawing/2014/main" id="{5287290B-5120-4CE9-A2E9-80563E2C3748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1" name="Forme libre : forme 1940">
              <a:extLst>
                <a:ext uri="{FF2B5EF4-FFF2-40B4-BE49-F238E27FC236}">
                  <a16:creationId xmlns="" xmlns:a16="http://schemas.microsoft.com/office/drawing/2014/main" id="{3C0B667A-18F0-4E79-9549-1CF9F021884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2" name="Forme libre : forme 1941">
              <a:extLst>
                <a:ext uri="{FF2B5EF4-FFF2-40B4-BE49-F238E27FC236}">
                  <a16:creationId xmlns="" xmlns:a16="http://schemas.microsoft.com/office/drawing/2014/main" id="{B0DED242-BC4E-4AF1-BAE0-7624C0344F25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3" name="Forme libre : forme 1942">
              <a:extLst>
                <a:ext uri="{FF2B5EF4-FFF2-40B4-BE49-F238E27FC236}">
                  <a16:creationId xmlns="" xmlns:a16="http://schemas.microsoft.com/office/drawing/2014/main" id="{9B427F4D-0061-471B-99D7-9ACBD334EA67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4" name="Forme libre : forme 1943">
              <a:extLst>
                <a:ext uri="{FF2B5EF4-FFF2-40B4-BE49-F238E27FC236}">
                  <a16:creationId xmlns="" xmlns:a16="http://schemas.microsoft.com/office/drawing/2014/main" id="{9646A09C-91CC-4D8D-8FCA-9CC186FCDAC2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5" name="Forme libre : forme 1944">
              <a:extLst>
                <a:ext uri="{FF2B5EF4-FFF2-40B4-BE49-F238E27FC236}">
                  <a16:creationId xmlns="" xmlns:a16="http://schemas.microsoft.com/office/drawing/2014/main" id="{7EFC061B-413D-4C95-B443-9F3F27FBE816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6" name="Forme libre : forme 1945">
              <a:extLst>
                <a:ext uri="{FF2B5EF4-FFF2-40B4-BE49-F238E27FC236}">
                  <a16:creationId xmlns="" xmlns:a16="http://schemas.microsoft.com/office/drawing/2014/main" id="{050B80C6-7110-45B3-B5D3-3D4418DC6D2D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7" name="Forme libre : forme 1946">
              <a:extLst>
                <a:ext uri="{FF2B5EF4-FFF2-40B4-BE49-F238E27FC236}">
                  <a16:creationId xmlns="" xmlns:a16="http://schemas.microsoft.com/office/drawing/2014/main" id="{16C54A5F-832E-4682-9A28-7BEEB48EF225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8" name="Forme libre : forme 1947">
              <a:extLst>
                <a:ext uri="{FF2B5EF4-FFF2-40B4-BE49-F238E27FC236}">
                  <a16:creationId xmlns="" xmlns:a16="http://schemas.microsoft.com/office/drawing/2014/main" id="{9182BB74-8CDE-456E-9B19-EB6A2BC862BF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9" name="Forme libre : forme 1948">
              <a:extLst>
                <a:ext uri="{FF2B5EF4-FFF2-40B4-BE49-F238E27FC236}">
                  <a16:creationId xmlns="" xmlns:a16="http://schemas.microsoft.com/office/drawing/2014/main" id="{8B7E3CE6-4BE3-4C9E-A239-D8D1203FC60A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0" name="Forme libre : forme 1949">
              <a:extLst>
                <a:ext uri="{FF2B5EF4-FFF2-40B4-BE49-F238E27FC236}">
                  <a16:creationId xmlns="" xmlns:a16="http://schemas.microsoft.com/office/drawing/2014/main" id="{3F6771EB-9647-44FF-992B-BFDD8921D128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1" name="Forme libre : forme 1950">
              <a:extLst>
                <a:ext uri="{FF2B5EF4-FFF2-40B4-BE49-F238E27FC236}">
                  <a16:creationId xmlns="" xmlns:a16="http://schemas.microsoft.com/office/drawing/2014/main" id="{EE97D450-BD29-4CDD-BFC8-817BD4470CBA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2" name="Forme libre : forme 1951">
              <a:extLst>
                <a:ext uri="{FF2B5EF4-FFF2-40B4-BE49-F238E27FC236}">
                  <a16:creationId xmlns="" xmlns:a16="http://schemas.microsoft.com/office/drawing/2014/main" id="{8EFD00D1-610B-479F-906F-15BAF79DD95F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3" name="Forme libre : forme 1952">
              <a:extLst>
                <a:ext uri="{FF2B5EF4-FFF2-40B4-BE49-F238E27FC236}">
                  <a16:creationId xmlns="" xmlns:a16="http://schemas.microsoft.com/office/drawing/2014/main" id="{61A26481-3D0A-4F35-81C4-E66E5F2DC440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4" name="Forme libre : forme 1953">
              <a:extLst>
                <a:ext uri="{FF2B5EF4-FFF2-40B4-BE49-F238E27FC236}">
                  <a16:creationId xmlns="" xmlns:a16="http://schemas.microsoft.com/office/drawing/2014/main" id="{83459BF4-9B6D-4560-BF8C-1B7247F9F85E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5" name="Forme libre : forme 1954">
              <a:extLst>
                <a:ext uri="{FF2B5EF4-FFF2-40B4-BE49-F238E27FC236}">
                  <a16:creationId xmlns="" xmlns:a16="http://schemas.microsoft.com/office/drawing/2014/main" id="{08C5FD8C-89B2-49FC-84D0-17F41609A333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6" name="Forme libre : forme 1955">
              <a:extLst>
                <a:ext uri="{FF2B5EF4-FFF2-40B4-BE49-F238E27FC236}">
                  <a16:creationId xmlns="" xmlns:a16="http://schemas.microsoft.com/office/drawing/2014/main" id="{6BFD8684-31CE-4791-ABB1-43076B0A7845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7" name="Forme libre : forme 1956">
              <a:extLst>
                <a:ext uri="{FF2B5EF4-FFF2-40B4-BE49-F238E27FC236}">
                  <a16:creationId xmlns="" xmlns:a16="http://schemas.microsoft.com/office/drawing/2014/main" id="{C161F571-B0D5-4B28-BE2F-078F2E50988C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8" name="Forme libre : forme 1957">
              <a:extLst>
                <a:ext uri="{FF2B5EF4-FFF2-40B4-BE49-F238E27FC236}">
                  <a16:creationId xmlns="" xmlns:a16="http://schemas.microsoft.com/office/drawing/2014/main" id="{B184E69F-BDC0-4CD6-B4AA-C0EA481AE5EE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9" name="Forme libre : forme 1958">
              <a:extLst>
                <a:ext uri="{FF2B5EF4-FFF2-40B4-BE49-F238E27FC236}">
                  <a16:creationId xmlns="" xmlns:a16="http://schemas.microsoft.com/office/drawing/2014/main" id="{9B2080A5-8C36-42CE-9405-38C37EFEE848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0" name="Forme libre : forme 1959">
              <a:extLst>
                <a:ext uri="{FF2B5EF4-FFF2-40B4-BE49-F238E27FC236}">
                  <a16:creationId xmlns="" xmlns:a16="http://schemas.microsoft.com/office/drawing/2014/main" id="{C29B37FA-C9D3-4881-A9EF-CB70017820D1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1" name="Forme libre : forme 1960">
              <a:extLst>
                <a:ext uri="{FF2B5EF4-FFF2-40B4-BE49-F238E27FC236}">
                  <a16:creationId xmlns="" xmlns:a16="http://schemas.microsoft.com/office/drawing/2014/main" id="{CD43208D-F797-4F3A-8F0E-C454996D1C94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2" name="Forme libre : forme 1961">
              <a:extLst>
                <a:ext uri="{FF2B5EF4-FFF2-40B4-BE49-F238E27FC236}">
                  <a16:creationId xmlns="" xmlns:a16="http://schemas.microsoft.com/office/drawing/2014/main" id="{54F15BE2-E27F-44E5-B93A-67906E77A622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3" name="Forme libre : forme 1962">
              <a:extLst>
                <a:ext uri="{FF2B5EF4-FFF2-40B4-BE49-F238E27FC236}">
                  <a16:creationId xmlns="" xmlns:a16="http://schemas.microsoft.com/office/drawing/2014/main" id="{A96E0022-A9CF-4F9C-9D74-6AF826262D3D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4" name="Forme libre : forme 1963">
              <a:extLst>
                <a:ext uri="{FF2B5EF4-FFF2-40B4-BE49-F238E27FC236}">
                  <a16:creationId xmlns="" xmlns:a16="http://schemas.microsoft.com/office/drawing/2014/main" id="{6538AA74-15CD-43BC-8F1C-18881AB7F0C7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5" name="Forme libre : forme 1964">
              <a:extLst>
                <a:ext uri="{FF2B5EF4-FFF2-40B4-BE49-F238E27FC236}">
                  <a16:creationId xmlns="" xmlns:a16="http://schemas.microsoft.com/office/drawing/2014/main" id="{CD1BD058-8224-4BD3-B8B9-AEF4E4524A8C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6" name="Forme libre : forme 1965">
              <a:extLst>
                <a:ext uri="{FF2B5EF4-FFF2-40B4-BE49-F238E27FC236}">
                  <a16:creationId xmlns="" xmlns:a16="http://schemas.microsoft.com/office/drawing/2014/main" id="{71B92AA0-8C88-4128-864F-918A8A4225F3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7" name="Forme libre : forme 1966">
              <a:extLst>
                <a:ext uri="{FF2B5EF4-FFF2-40B4-BE49-F238E27FC236}">
                  <a16:creationId xmlns="" xmlns:a16="http://schemas.microsoft.com/office/drawing/2014/main" id="{AFBC597A-A976-45D6-A00D-85892928DFA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8" name="Forme libre : forme 1967">
              <a:extLst>
                <a:ext uri="{FF2B5EF4-FFF2-40B4-BE49-F238E27FC236}">
                  <a16:creationId xmlns="" xmlns:a16="http://schemas.microsoft.com/office/drawing/2014/main" id="{4ECD9B70-E8DE-4630-8659-622A12EC3C29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9" name="Forme libre : forme 1968">
              <a:extLst>
                <a:ext uri="{FF2B5EF4-FFF2-40B4-BE49-F238E27FC236}">
                  <a16:creationId xmlns="" xmlns:a16="http://schemas.microsoft.com/office/drawing/2014/main" id="{8DC6A858-FC43-49E0-8CDD-7C48F1A15095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0" name="Forme libre : forme 1969">
              <a:extLst>
                <a:ext uri="{FF2B5EF4-FFF2-40B4-BE49-F238E27FC236}">
                  <a16:creationId xmlns="" xmlns:a16="http://schemas.microsoft.com/office/drawing/2014/main" id="{D72AFDB1-B1E3-4297-8283-8D4E9CD1E2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1" name="Forme libre : forme 1970">
              <a:extLst>
                <a:ext uri="{FF2B5EF4-FFF2-40B4-BE49-F238E27FC236}">
                  <a16:creationId xmlns="" xmlns:a16="http://schemas.microsoft.com/office/drawing/2014/main" id="{505B528E-46CB-4331-B3F1-621BFE8D2CF5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2" name="Forme libre : forme 1971">
              <a:extLst>
                <a:ext uri="{FF2B5EF4-FFF2-40B4-BE49-F238E27FC236}">
                  <a16:creationId xmlns="" xmlns:a16="http://schemas.microsoft.com/office/drawing/2014/main" id="{F6731AFD-9029-4A47-8A04-F3D470338302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3" name="Forme libre : forme 1972">
              <a:extLst>
                <a:ext uri="{FF2B5EF4-FFF2-40B4-BE49-F238E27FC236}">
                  <a16:creationId xmlns="" xmlns:a16="http://schemas.microsoft.com/office/drawing/2014/main" id="{3EABB06A-3009-47CC-BE66-961590C5E393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4" name="Forme libre : forme 1973">
              <a:extLst>
                <a:ext uri="{FF2B5EF4-FFF2-40B4-BE49-F238E27FC236}">
                  <a16:creationId xmlns="" xmlns:a16="http://schemas.microsoft.com/office/drawing/2014/main" id="{BF54C594-EF8A-46E9-84BB-8BE19279F834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5" name="Forme libre : forme 1974">
              <a:extLst>
                <a:ext uri="{FF2B5EF4-FFF2-40B4-BE49-F238E27FC236}">
                  <a16:creationId xmlns="" xmlns:a16="http://schemas.microsoft.com/office/drawing/2014/main" id="{5380C4F6-A63E-4D68-92F1-66B1BF7EBE8E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6" name="Forme libre : forme 1975">
              <a:extLst>
                <a:ext uri="{FF2B5EF4-FFF2-40B4-BE49-F238E27FC236}">
                  <a16:creationId xmlns="" xmlns:a16="http://schemas.microsoft.com/office/drawing/2014/main" id="{49BE900B-BC94-49D1-B693-560BFF27480F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7" name="Forme libre : forme 1976">
              <a:extLst>
                <a:ext uri="{FF2B5EF4-FFF2-40B4-BE49-F238E27FC236}">
                  <a16:creationId xmlns="" xmlns:a16="http://schemas.microsoft.com/office/drawing/2014/main" id="{262BF73E-61CD-473B-BB9A-69825B24DD0D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8" name="Forme libre : forme 1977">
              <a:extLst>
                <a:ext uri="{FF2B5EF4-FFF2-40B4-BE49-F238E27FC236}">
                  <a16:creationId xmlns="" xmlns:a16="http://schemas.microsoft.com/office/drawing/2014/main" id="{CCF245C0-F7BF-4D01-8D8F-EAE62FF31873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9" name="Forme libre : forme 1978">
              <a:extLst>
                <a:ext uri="{FF2B5EF4-FFF2-40B4-BE49-F238E27FC236}">
                  <a16:creationId xmlns="" xmlns:a16="http://schemas.microsoft.com/office/drawing/2014/main" id="{4AFE70E3-9BF6-4E6F-AFD4-7B005F059737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0" name="Forme libre : forme 1979">
              <a:extLst>
                <a:ext uri="{FF2B5EF4-FFF2-40B4-BE49-F238E27FC236}">
                  <a16:creationId xmlns="" xmlns:a16="http://schemas.microsoft.com/office/drawing/2014/main" id="{690B1DAA-4E18-495A-9F96-0ECAB197F10A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1" name="Forme libre : forme 1980">
              <a:extLst>
                <a:ext uri="{FF2B5EF4-FFF2-40B4-BE49-F238E27FC236}">
                  <a16:creationId xmlns="" xmlns:a16="http://schemas.microsoft.com/office/drawing/2014/main" id="{695EC0C0-C4AF-4594-95DE-46C3AB675826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2" name="Forme libre : forme 1981">
              <a:extLst>
                <a:ext uri="{FF2B5EF4-FFF2-40B4-BE49-F238E27FC236}">
                  <a16:creationId xmlns="" xmlns:a16="http://schemas.microsoft.com/office/drawing/2014/main" id="{F97B452C-1EC8-451F-A07D-6DDB8CECEB39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3" name="Forme libre : forme 1982">
              <a:extLst>
                <a:ext uri="{FF2B5EF4-FFF2-40B4-BE49-F238E27FC236}">
                  <a16:creationId xmlns="" xmlns:a16="http://schemas.microsoft.com/office/drawing/2014/main" id="{7DE13715-75C0-4A68-AFA3-7EF2AC26078A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4" name="Forme libre : forme 1983">
              <a:extLst>
                <a:ext uri="{FF2B5EF4-FFF2-40B4-BE49-F238E27FC236}">
                  <a16:creationId xmlns="" xmlns:a16="http://schemas.microsoft.com/office/drawing/2014/main" id="{BF89118D-2CBC-4115-AC55-B8972D0566E5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5" name="Forme libre : forme 1984">
              <a:extLst>
                <a:ext uri="{FF2B5EF4-FFF2-40B4-BE49-F238E27FC236}">
                  <a16:creationId xmlns="" xmlns:a16="http://schemas.microsoft.com/office/drawing/2014/main" id="{1C6B7E42-8529-4CE4-9AD7-D33B3648E154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6" name="Forme libre : forme 1985">
              <a:extLst>
                <a:ext uri="{FF2B5EF4-FFF2-40B4-BE49-F238E27FC236}">
                  <a16:creationId xmlns="" xmlns:a16="http://schemas.microsoft.com/office/drawing/2014/main" id="{627E7B88-7C72-442E-8BF5-D4EBDCCB1792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7" name="Forme libre : forme 1986">
              <a:extLst>
                <a:ext uri="{FF2B5EF4-FFF2-40B4-BE49-F238E27FC236}">
                  <a16:creationId xmlns="" xmlns:a16="http://schemas.microsoft.com/office/drawing/2014/main" id="{23C30735-EB82-41C0-BEBF-A1C50DE34299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8" name="Forme libre : forme 1987">
              <a:extLst>
                <a:ext uri="{FF2B5EF4-FFF2-40B4-BE49-F238E27FC236}">
                  <a16:creationId xmlns="" xmlns:a16="http://schemas.microsoft.com/office/drawing/2014/main" id="{7FF5D6D5-D7D9-4064-AA83-8FB4E8FC29EF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9" name="Forme libre : forme 1988">
              <a:extLst>
                <a:ext uri="{FF2B5EF4-FFF2-40B4-BE49-F238E27FC236}">
                  <a16:creationId xmlns="" xmlns:a16="http://schemas.microsoft.com/office/drawing/2014/main" id="{07BB3D21-1AF0-4DC6-9196-AECA69A4B5D6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0" name="Forme libre : forme 1989">
              <a:extLst>
                <a:ext uri="{FF2B5EF4-FFF2-40B4-BE49-F238E27FC236}">
                  <a16:creationId xmlns="" xmlns:a16="http://schemas.microsoft.com/office/drawing/2014/main" id="{1C4A8735-C57A-4935-AFC7-2176AF8D4417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1" name="Forme libre : forme 1990">
              <a:extLst>
                <a:ext uri="{FF2B5EF4-FFF2-40B4-BE49-F238E27FC236}">
                  <a16:creationId xmlns="" xmlns:a16="http://schemas.microsoft.com/office/drawing/2014/main" id="{D2EFDA7C-C0DA-4517-B39F-8AA29A37F871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2" name="Forme libre : forme 1991">
              <a:extLst>
                <a:ext uri="{FF2B5EF4-FFF2-40B4-BE49-F238E27FC236}">
                  <a16:creationId xmlns="" xmlns:a16="http://schemas.microsoft.com/office/drawing/2014/main" id="{9E2A10CA-68B2-4C68-BA6C-C3E1F2D27D89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3" name="Forme libre : forme 1992">
              <a:extLst>
                <a:ext uri="{FF2B5EF4-FFF2-40B4-BE49-F238E27FC236}">
                  <a16:creationId xmlns="" xmlns:a16="http://schemas.microsoft.com/office/drawing/2014/main" id="{3F7AB8ED-356B-4D46-8FC5-6AE0991600D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4" name="Forme libre : forme 1993">
              <a:extLst>
                <a:ext uri="{FF2B5EF4-FFF2-40B4-BE49-F238E27FC236}">
                  <a16:creationId xmlns="" xmlns:a16="http://schemas.microsoft.com/office/drawing/2014/main" id="{0667F8A9-A3D6-4CD1-A62C-AB95858D3D97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5" name="Forme libre : forme 1994">
              <a:extLst>
                <a:ext uri="{FF2B5EF4-FFF2-40B4-BE49-F238E27FC236}">
                  <a16:creationId xmlns="" xmlns:a16="http://schemas.microsoft.com/office/drawing/2014/main" id="{A540D1F3-372D-4344-A9BE-E8429D9DAC50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6" name="Forme libre : forme 1995">
              <a:extLst>
                <a:ext uri="{FF2B5EF4-FFF2-40B4-BE49-F238E27FC236}">
                  <a16:creationId xmlns="" xmlns:a16="http://schemas.microsoft.com/office/drawing/2014/main" id="{F76BD59F-FFC1-4CE1-8C41-23CB9C2F9B51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7" name="Forme libre : forme 1996">
              <a:extLst>
                <a:ext uri="{FF2B5EF4-FFF2-40B4-BE49-F238E27FC236}">
                  <a16:creationId xmlns="" xmlns:a16="http://schemas.microsoft.com/office/drawing/2014/main" id="{CFD91B65-FE62-43E9-86AA-168C08A898C5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8" name="Forme libre : forme 1997">
              <a:extLst>
                <a:ext uri="{FF2B5EF4-FFF2-40B4-BE49-F238E27FC236}">
                  <a16:creationId xmlns="" xmlns:a16="http://schemas.microsoft.com/office/drawing/2014/main" id="{ABDB9D07-6990-4038-B361-E68047E0337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9" name="Forme libre : forme 1998">
              <a:extLst>
                <a:ext uri="{FF2B5EF4-FFF2-40B4-BE49-F238E27FC236}">
                  <a16:creationId xmlns="" xmlns:a16="http://schemas.microsoft.com/office/drawing/2014/main" id="{9E209DF9-C02A-427A-982B-D70411DD7FC6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0" name="Forme libre : forme 1999">
              <a:extLst>
                <a:ext uri="{FF2B5EF4-FFF2-40B4-BE49-F238E27FC236}">
                  <a16:creationId xmlns="" xmlns:a16="http://schemas.microsoft.com/office/drawing/2014/main" id="{0816D569-EC61-48BE-ADD6-D76200607819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1" name="Forme libre : forme 2000">
              <a:extLst>
                <a:ext uri="{FF2B5EF4-FFF2-40B4-BE49-F238E27FC236}">
                  <a16:creationId xmlns="" xmlns:a16="http://schemas.microsoft.com/office/drawing/2014/main" id="{754B7186-FE18-4821-86FB-CFDCD573AE03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2" name="Forme libre : forme 2001">
              <a:extLst>
                <a:ext uri="{FF2B5EF4-FFF2-40B4-BE49-F238E27FC236}">
                  <a16:creationId xmlns="" xmlns:a16="http://schemas.microsoft.com/office/drawing/2014/main" id="{FBC27CB7-DE80-4996-AF2F-0748F399B9D0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3" name="Forme libre : forme 2002">
              <a:extLst>
                <a:ext uri="{FF2B5EF4-FFF2-40B4-BE49-F238E27FC236}">
                  <a16:creationId xmlns="" xmlns:a16="http://schemas.microsoft.com/office/drawing/2014/main" id="{FC34D642-1FF4-4BEB-9F05-423F26B37AFF}"/>
                </a:ext>
              </a:extLst>
            </p:cNvPr>
            <p:cNvSpPr/>
            <p:nvPr/>
          </p:nvSpPr>
          <p:spPr>
            <a:xfrm rot="8716295">
              <a:off x="3543190" y="5126545"/>
              <a:ext cx="17522" cy="24091"/>
            </a:xfrm>
            <a:custGeom>
              <a:avLst/>
              <a:gdLst>
                <a:gd name="connsiteX0" fmla="*/ 0 w 17522"/>
                <a:gd name="connsiteY0" fmla="*/ 24091 h 24091"/>
                <a:gd name="connsiteX1" fmla="*/ 1 w 17522"/>
                <a:gd name="connsiteY1" fmla="*/ 0 h 24091"/>
                <a:gd name="connsiteX2" fmla="*/ 17522 w 17522"/>
                <a:gd name="connsiteY2" fmla="*/ 12145 h 2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2" h="24091">
                  <a:moveTo>
                    <a:pt x="0" y="24091"/>
                  </a:moveTo>
                  <a:lnTo>
                    <a:pt x="1" y="0"/>
                  </a:lnTo>
                  <a:lnTo>
                    <a:pt x="17522" y="121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4" name="Forme libre : forme 2003">
              <a:extLst>
                <a:ext uri="{FF2B5EF4-FFF2-40B4-BE49-F238E27FC236}">
                  <a16:creationId xmlns="" xmlns:a16="http://schemas.microsoft.com/office/drawing/2014/main" id="{D14CA223-64E0-41AF-9A9C-EBE4113F2FFF}"/>
                </a:ext>
              </a:extLst>
            </p:cNvPr>
            <p:cNvSpPr/>
            <p:nvPr/>
          </p:nvSpPr>
          <p:spPr>
            <a:xfrm rot="8716295">
              <a:off x="3163011" y="4980512"/>
              <a:ext cx="135472" cy="195874"/>
            </a:xfrm>
            <a:custGeom>
              <a:avLst/>
              <a:gdLst>
                <a:gd name="connsiteX0" fmla="*/ 90710 w 135472"/>
                <a:gd name="connsiteY0" fmla="*/ 195874 h 195874"/>
                <a:gd name="connsiteX1" fmla="*/ 47847 w 135472"/>
                <a:gd name="connsiteY1" fmla="*/ 116129 h 195874"/>
                <a:gd name="connsiteX2" fmla="*/ 69777 w 135472"/>
                <a:gd name="connsiteY2" fmla="*/ 55323 h 195874"/>
                <a:gd name="connsiteX3" fmla="*/ 0 w 135472"/>
                <a:gd name="connsiteY3" fmla="*/ 55323 h 195874"/>
                <a:gd name="connsiteX4" fmla="*/ 0 w 135472"/>
                <a:gd name="connsiteY4" fmla="*/ 0 h 195874"/>
                <a:gd name="connsiteX5" fmla="*/ 40633 w 135472"/>
                <a:gd name="connsiteY5" fmla="*/ 0 h 195874"/>
                <a:gd name="connsiteX6" fmla="*/ 135472 w 135472"/>
                <a:gd name="connsiteY6" fmla="*/ 65739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72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40633" y="0"/>
                  </a:lnTo>
                  <a:lnTo>
                    <a:pt x="135472" y="657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5" name="Forme libre : forme 2004">
              <a:extLst>
                <a:ext uri="{FF2B5EF4-FFF2-40B4-BE49-F238E27FC236}">
                  <a16:creationId xmlns="" xmlns:a16="http://schemas.microsoft.com/office/drawing/2014/main" id="{513E0836-7C56-4736-B55C-909FB1DE7F5E}"/>
                </a:ext>
              </a:extLst>
            </p:cNvPr>
            <p:cNvSpPr/>
            <p:nvPr/>
          </p:nvSpPr>
          <p:spPr>
            <a:xfrm rot="8716295">
              <a:off x="3075185" y="5096420"/>
              <a:ext cx="71527" cy="66237"/>
            </a:xfrm>
            <a:custGeom>
              <a:avLst/>
              <a:gdLst>
                <a:gd name="connsiteX0" fmla="*/ 11471 w 71527"/>
                <a:gd name="connsiteY0" fmla="*/ 55370 h 66237"/>
                <a:gd name="connsiteX1" fmla="*/ 0 w 71527"/>
                <a:gd name="connsiteY1" fmla="*/ 28202 h 66237"/>
                <a:gd name="connsiteX2" fmla="*/ 0 w 71527"/>
                <a:gd name="connsiteY2" fmla="*/ 27599 h 66237"/>
                <a:gd name="connsiteX3" fmla="*/ 11471 w 71527"/>
                <a:gd name="connsiteY3" fmla="*/ 431 h 66237"/>
                <a:gd name="connsiteX4" fmla="*/ 12491 w 71527"/>
                <a:gd name="connsiteY4" fmla="*/ 0 h 66237"/>
                <a:gd name="connsiteX5" fmla="*/ 71527 w 71527"/>
                <a:gd name="connsiteY5" fmla="*/ 40922 h 66237"/>
                <a:gd name="connsiteX6" fmla="*/ 65806 w 71527"/>
                <a:gd name="connsiteY6" fmla="*/ 54766 h 66237"/>
                <a:gd name="connsiteX7" fmla="*/ 38638 w 71527"/>
                <a:gd name="connsiteY7" fmla="*/ 66237 h 66237"/>
                <a:gd name="connsiteX8" fmla="*/ 11471 w 71527"/>
                <a:gd name="connsiteY8" fmla="*/ 55370 h 6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27" h="66237">
                  <a:moveTo>
                    <a:pt x="11471" y="55370"/>
                  </a:moveTo>
                  <a:cubicBezTo>
                    <a:pt x="4226" y="48125"/>
                    <a:pt x="0" y="38465"/>
                    <a:pt x="0" y="28202"/>
                  </a:cubicBezTo>
                  <a:lnTo>
                    <a:pt x="0" y="27599"/>
                  </a:lnTo>
                  <a:cubicBezTo>
                    <a:pt x="0" y="17335"/>
                    <a:pt x="4226" y="7676"/>
                    <a:pt x="11471" y="431"/>
                  </a:cubicBezTo>
                  <a:lnTo>
                    <a:pt x="12491" y="0"/>
                  </a:lnTo>
                  <a:lnTo>
                    <a:pt x="71527" y="40922"/>
                  </a:lnTo>
                  <a:lnTo>
                    <a:pt x="65806" y="54766"/>
                  </a:lnTo>
                  <a:cubicBezTo>
                    <a:pt x="58561" y="62011"/>
                    <a:pt x="48902" y="66237"/>
                    <a:pt x="38638" y="66237"/>
                  </a:cubicBezTo>
                  <a:cubicBezTo>
                    <a:pt x="28375" y="66237"/>
                    <a:pt x="18716" y="62614"/>
                    <a:pt x="11471" y="55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6" name="Forme libre : forme 2005">
              <a:extLst>
                <a:ext uri="{FF2B5EF4-FFF2-40B4-BE49-F238E27FC236}">
                  <a16:creationId xmlns="" xmlns:a16="http://schemas.microsoft.com/office/drawing/2014/main" id="{1D0766CB-D2AF-47CF-8AD9-42DA34AEC513}"/>
                </a:ext>
              </a:extLst>
            </p:cNvPr>
            <p:cNvSpPr/>
            <p:nvPr/>
          </p:nvSpPr>
          <p:spPr>
            <a:xfrm rot="8716295">
              <a:off x="3669562" y="5103164"/>
              <a:ext cx="86480" cy="68720"/>
            </a:xfrm>
            <a:custGeom>
              <a:avLst/>
              <a:gdLst>
                <a:gd name="connsiteX0" fmla="*/ 17477 w 86480"/>
                <a:gd name="connsiteY0" fmla="*/ 52162 h 68720"/>
                <a:gd name="connsiteX1" fmla="*/ 0 w 86480"/>
                <a:gd name="connsiteY1" fmla="*/ 10771 h 68720"/>
                <a:gd name="connsiteX2" fmla="*/ 0 w 86480"/>
                <a:gd name="connsiteY2" fmla="*/ 9850 h 68720"/>
                <a:gd name="connsiteX3" fmla="*/ 4159 w 86480"/>
                <a:gd name="connsiteY3" fmla="*/ 0 h 68720"/>
                <a:gd name="connsiteX4" fmla="*/ 86480 w 86480"/>
                <a:gd name="connsiteY4" fmla="*/ 57062 h 68720"/>
                <a:gd name="connsiteX5" fmla="*/ 58869 w 86480"/>
                <a:gd name="connsiteY5" fmla="*/ 68720 h 68720"/>
                <a:gd name="connsiteX6" fmla="*/ 17477 w 86480"/>
                <a:gd name="connsiteY6" fmla="*/ 52162 h 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0" h="68720">
                  <a:moveTo>
                    <a:pt x="17477" y="52162"/>
                  </a:moveTo>
                  <a:cubicBezTo>
                    <a:pt x="6439" y="41124"/>
                    <a:pt x="0" y="26407"/>
                    <a:pt x="0" y="10771"/>
                  </a:cubicBezTo>
                  <a:lnTo>
                    <a:pt x="0" y="9850"/>
                  </a:lnTo>
                  <a:lnTo>
                    <a:pt x="4159" y="0"/>
                  </a:lnTo>
                  <a:lnTo>
                    <a:pt x="86480" y="57062"/>
                  </a:lnTo>
                  <a:lnTo>
                    <a:pt x="58869" y="68720"/>
                  </a:lnTo>
                  <a:cubicBezTo>
                    <a:pt x="43232" y="68720"/>
                    <a:pt x="28516" y="63201"/>
                    <a:pt x="17477" y="52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7" name="Forme libre : forme 2006">
              <a:extLst>
                <a:ext uri="{FF2B5EF4-FFF2-40B4-BE49-F238E27FC236}">
                  <a16:creationId xmlns="" xmlns:a16="http://schemas.microsoft.com/office/drawing/2014/main" id="{75D179FB-7542-44F2-B462-1CA040B3A61D}"/>
                </a:ext>
              </a:extLst>
            </p:cNvPr>
            <p:cNvSpPr/>
            <p:nvPr/>
          </p:nvSpPr>
          <p:spPr>
            <a:xfrm rot="8716295">
              <a:off x="3598055" y="49832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8" name="Forme libre : forme 2007">
              <a:extLst>
                <a:ext uri="{FF2B5EF4-FFF2-40B4-BE49-F238E27FC236}">
                  <a16:creationId xmlns="" xmlns:a16="http://schemas.microsoft.com/office/drawing/2014/main" id="{66DEB414-FFEC-4800-B8DC-149EC3D26B06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9" name="Forme libre : forme 2008">
              <a:extLst>
                <a:ext uri="{FF2B5EF4-FFF2-40B4-BE49-F238E27FC236}">
                  <a16:creationId xmlns="" xmlns:a16="http://schemas.microsoft.com/office/drawing/2014/main" id="{8BB6B1A3-DAB2-4452-ADE2-A05800A3707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0" name="Forme libre : forme 2009">
              <a:extLst>
                <a:ext uri="{FF2B5EF4-FFF2-40B4-BE49-F238E27FC236}">
                  <a16:creationId xmlns="" xmlns:a16="http://schemas.microsoft.com/office/drawing/2014/main" id="{A805B39B-757C-40B3-9D31-DFFF22EBA5CA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1" name="Forme libre : forme 2010">
              <a:extLst>
                <a:ext uri="{FF2B5EF4-FFF2-40B4-BE49-F238E27FC236}">
                  <a16:creationId xmlns="" xmlns:a16="http://schemas.microsoft.com/office/drawing/2014/main" id="{62D6EFC1-7ABC-4CF6-9962-40B0CA7DF8A9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2" name="Forme libre : forme 2011">
              <a:extLst>
                <a:ext uri="{FF2B5EF4-FFF2-40B4-BE49-F238E27FC236}">
                  <a16:creationId xmlns="" xmlns:a16="http://schemas.microsoft.com/office/drawing/2014/main" id="{529496F8-2EED-482E-99E3-1BCB5EE5585B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3" name="Forme libre : forme 2012">
              <a:extLst>
                <a:ext uri="{FF2B5EF4-FFF2-40B4-BE49-F238E27FC236}">
                  <a16:creationId xmlns="" xmlns:a16="http://schemas.microsoft.com/office/drawing/2014/main" id="{F8D2DD7F-D920-4C6F-BDCE-E0D8665E0076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4" name="Forme libre : forme 2013">
              <a:extLst>
                <a:ext uri="{FF2B5EF4-FFF2-40B4-BE49-F238E27FC236}">
                  <a16:creationId xmlns="" xmlns:a16="http://schemas.microsoft.com/office/drawing/2014/main" id="{B1DDFBEC-2422-4F95-B394-0CDEBBB8444C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5" name="Forme libre : forme 2014">
              <a:extLst>
                <a:ext uri="{FF2B5EF4-FFF2-40B4-BE49-F238E27FC236}">
                  <a16:creationId xmlns="" xmlns:a16="http://schemas.microsoft.com/office/drawing/2014/main" id="{769AC63A-D399-4F6F-B5A6-18B9EEEAF8DE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6" name="Forme libre : forme 2015">
              <a:extLst>
                <a:ext uri="{FF2B5EF4-FFF2-40B4-BE49-F238E27FC236}">
                  <a16:creationId xmlns="" xmlns:a16="http://schemas.microsoft.com/office/drawing/2014/main" id="{FCE508E9-A69E-4853-B8E9-C26E72CDD220}"/>
                </a:ext>
              </a:extLst>
            </p:cNvPr>
            <p:cNvSpPr/>
            <p:nvPr/>
          </p:nvSpPr>
          <p:spPr>
            <a:xfrm rot="8716295">
              <a:off x="2987081" y="382877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7" name="Forme libre : forme 2016">
              <a:extLst>
                <a:ext uri="{FF2B5EF4-FFF2-40B4-BE49-F238E27FC236}">
                  <a16:creationId xmlns="" xmlns:a16="http://schemas.microsoft.com/office/drawing/2014/main" id="{69B0C070-E5DD-4902-8901-32B0B2DF2181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8" name="Forme libre : forme 2017">
              <a:extLst>
                <a:ext uri="{FF2B5EF4-FFF2-40B4-BE49-F238E27FC236}">
                  <a16:creationId xmlns="" xmlns:a16="http://schemas.microsoft.com/office/drawing/2014/main" id="{351C262C-137B-4595-9945-0B58E9E9498A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9" name="Forme libre : forme 2018">
              <a:extLst>
                <a:ext uri="{FF2B5EF4-FFF2-40B4-BE49-F238E27FC236}">
                  <a16:creationId xmlns="" xmlns:a16="http://schemas.microsoft.com/office/drawing/2014/main" id="{9E27D744-0584-4AC9-A7EF-FEF550ED480C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0" name="Forme libre : forme 2019">
              <a:extLst>
                <a:ext uri="{FF2B5EF4-FFF2-40B4-BE49-F238E27FC236}">
                  <a16:creationId xmlns="" xmlns:a16="http://schemas.microsoft.com/office/drawing/2014/main" id="{47FD6DDE-8088-4171-9B74-ED4CB352D0E1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1" name="Forme libre : forme 2020">
              <a:extLst>
                <a:ext uri="{FF2B5EF4-FFF2-40B4-BE49-F238E27FC236}">
                  <a16:creationId xmlns="" xmlns:a16="http://schemas.microsoft.com/office/drawing/2014/main" id="{2332725B-11C5-436B-8C7A-C0F3009C3764}"/>
                </a:ext>
              </a:extLst>
            </p:cNvPr>
            <p:cNvSpPr/>
            <p:nvPr/>
          </p:nvSpPr>
          <p:spPr>
            <a:xfrm rot="7484129">
              <a:off x="2980564" y="4120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2" name="Forme libre : forme 2021">
              <a:extLst>
                <a:ext uri="{FF2B5EF4-FFF2-40B4-BE49-F238E27FC236}">
                  <a16:creationId xmlns="" xmlns:a16="http://schemas.microsoft.com/office/drawing/2014/main" id="{2D6DB575-2CD4-46B8-BF50-BF9C03A4A660}"/>
                </a:ext>
              </a:extLst>
            </p:cNvPr>
            <p:cNvSpPr/>
            <p:nvPr/>
          </p:nvSpPr>
          <p:spPr>
            <a:xfrm rot="13089394">
              <a:off x="3085384" y="408691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3" name="Forme libre : forme 2022">
              <a:extLst>
                <a:ext uri="{FF2B5EF4-FFF2-40B4-BE49-F238E27FC236}">
                  <a16:creationId xmlns="" xmlns:a16="http://schemas.microsoft.com/office/drawing/2014/main" id="{8AA469D7-AA06-49C5-A232-2AB138FF0560}"/>
                </a:ext>
              </a:extLst>
            </p:cNvPr>
            <p:cNvSpPr/>
            <p:nvPr/>
          </p:nvSpPr>
          <p:spPr>
            <a:xfrm rot="8716295">
              <a:off x="3270969" y="389522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4" name="Forme libre : forme 2023">
              <a:extLst>
                <a:ext uri="{FF2B5EF4-FFF2-40B4-BE49-F238E27FC236}">
                  <a16:creationId xmlns="" xmlns:a16="http://schemas.microsoft.com/office/drawing/2014/main" id="{DAA290D6-64E1-496C-9C04-F98B1C63180B}"/>
                </a:ext>
              </a:extLst>
            </p:cNvPr>
            <p:cNvSpPr/>
            <p:nvPr/>
          </p:nvSpPr>
          <p:spPr>
            <a:xfrm rot="8716295">
              <a:off x="3219164" y="37916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5" name="Forme libre : forme 2024">
              <a:extLst>
                <a:ext uri="{FF2B5EF4-FFF2-40B4-BE49-F238E27FC236}">
                  <a16:creationId xmlns="" xmlns:a16="http://schemas.microsoft.com/office/drawing/2014/main" id="{3A0674DB-72FD-47E3-AD95-3835522B3982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6" name="Forme libre : forme 2025">
              <a:extLst>
                <a:ext uri="{FF2B5EF4-FFF2-40B4-BE49-F238E27FC236}">
                  <a16:creationId xmlns="" xmlns:a16="http://schemas.microsoft.com/office/drawing/2014/main" id="{DD0ABA36-1047-4667-A038-B5E4D3CCFC34}"/>
                </a:ext>
              </a:extLst>
            </p:cNvPr>
            <p:cNvSpPr/>
            <p:nvPr/>
          </p:nvSpPr>
          <p:spPr>
            <a:xfrm rot="8716295">
              <a:off x="3153370" y="36626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7" name="Forme libre : forme 2026">
              <a:extLst>
                <a:ext uri="{FF2B5EF4-FFF2-40B4-BE49-F238E27FC236}">
                  <a16:creationId xmlns="" xmlns:a16="http://schemas.microsoft.com/office/drawing/2014/main" id="{DCA88CB0-996E-4CBF-8E1B-054627A90FA6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8" name="Forme libre : forme 2027">
              <a:extLst>
                <a:ext uri="{FF2B5EF4-FFF2-40B4-BE49-F238E27FC236}">
                  <a16:creationId xmlns="" xmlns:a16="http://schemas.microsoft.com/office/drawing/2014/main" id="{2E1B38FC-3E96-4E74-B515-EB0F8E9F66DF}"/>
                </a:ext>
              </a:extLst>
            </p:cNvPr>
            <p:cNvSpPr/>
            <p:nvPr/>
          </p:nvSpPr>
          <p:spPr>
            <a:xfrm rot="8716295">
              <a:off x="2921149" y="473862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9" name="Forme libre : forme 2028">
              <a:extLst>
                <a:ext uri="{FF2B5EF4-FFF2-40B4-BE49-F238E27FC236}">
                  <a16:creationId xmlns="" xmlns:a16="http://schemas.microsoft.com/office/drawing/2014/main" id="{CDF29BC1-CD69-4D64-875F-1792585745C3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0" name="Forme libre : forme 2029">
              <a:extLst>
                <a:ext uri="{FF2B5EF4-FFF2-40B4-BE49-F238E27FC236}">
                  <a16:creationId xmlns="" xmlns:a16="http://schemas.microsoft.com/office/drawing/2014/main" id="{19422572-0729-400B-A56A-9BE0F95C2A16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1" name="Forme libre : forme 2030">
              <a:extLst>
                <a:ext uri="{FF2B5EF4-FFF2-40B4-BE49-F238E27FC236}">
                  <a16:creationId xmlns="" xmlns:a16="http://schemas.microsoft.com/office/drawing/2014/main" id="{E606445F-5950-4211-A90A-075E8FDA5A46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2" name="Forme libre : forme 2031">
              <a:extLst>
                <a:ext uri="{FF2B5EF4-FFF2-40B4-BE49-F238E27FC236}">
                  <a16:creationId xmlns="" xmlns:a16="http://schemas.microsoft.com/office/drawing/2014/main" id="{8CA2BC66-A99C-485B-BFBF-CC740FFCF083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3" name="Forme libre : forme 2032">
              <a:extLst>
                <a:ext uri="{FF2B5EF4-FFF2-40B4-BE49-F238E27FC236}">
                  <a16:creationId xmlns="" xmlns:a16="http://schemas.microsoft.com/office/drawing/2014/main" id="{71C2114D-64EC-4824-A707-E5E2E8D2CEF6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4" name="Forme libre : forme 2033">
              <a:extLst>
                <a:ext uri="{FF2B5EF4-FFF2-40B4-BE49-F238E27FC236}">
                  <a16:creationId xmlns="" xmlns:a16="http://schemas.microsoft.com/office/drawing/2014/main" id="{9B7D5F64-A7C5-45A2-B1CB-7832AA424557}"/>
                </a:ext>
              </a:extLst>
            </p:cNvPr>
            <p:cNvSpPr/>
            <p:nvPr/>
          </p:nvSpPr>
          <p:spPr>
            <a:xfrm rot="8716295">
              <a:off x="3120856" y="44592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5" name="Forme libre : forme 2034">
              <a:extLst>
                <a:ext uri="{FF2B5EF4-FFF2-40B4-BE49-F238E27FC236}">
                  <a16:creationId xmlns="" xmlns:a16="http://schemas.microsoft.com/office/drawing/2014/main" id="{418878C1-309F-4F6D-82F6-074894DEFD09}"/>
                </a:ext>
              </a:extLst>
            </p:cNvPr>
            <p:cNvSpPr/>
            <p:nvPr/>
          </p:nvSpPr>
          <p:spPr>
            <a:xfrm rot="8716295">
              <a:off x="3210248" y="44884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6" name="Forme libre : forme 2035">
              <a:extLst>
                <a:ext uri="{FF2B5EF4-FFF2-40B4-BE49-F238E27FC236}">
                  <a16:creationId xmlns="" xmlns:a16="http://schemas.microsoft.com/office/drawing/2014/main" id="{BEDFC6C0-0504-41A7-AFF6-DA58077E2F9E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7" name="Forme libre : forme 2036">
              <a:extLst>
                <a:ext uri="{FF2B5EF4-FFF2-40B4-BE49-F238E27FC236}">
                  <a16:creationId xmlns="" xmlns:a16="http://schemas.microsoft.com/office/drawing/2014/main" id="{0901EFA0-9ABF-4779-9CD7-AEF35261A01F}"/>
                </a:ext>
              </a:extLst>
            </p:cNvPr>
            <p:cNvSpPr/>
            <p:nvPr/>
          </p:nvSpPr>
          <p:spPr>
            <a:xfrm rot="8716295">
              <a:off x="2883720" y="43390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8" name="Forme libre : forme 2037">
              <a:extLst>
                <a:ext uri="{FF2B5EF4-FFF2-40B4-BE49-F238E27FC236}">
                  <a16:creationId xmlns="" xmlns:a16="http://schemas.microsoft.com/office/drawing/2014/main" id="{749728BB-B44C-458D-B875-8F2A71694EB4}"/>
                </a:ext>
              </a:extLst>
            </p:cNvPr>
            <p:cNvSpPr/>
            <p:nvPr/>
          </p:nvSpPr>
          <p:spPr>
            <a:xfrm rot="8716295">
              <a:off x="3098800" y="458872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9" name="Forme libre : forme 2038">
              <a:extLst>
                <a:ext uri="{FF2B5EF4-FFF2-40B4-BE49-F238E27FC236}">
                  <a16:creationId xmlns="" xmlns:a16="http://schemas.microsoft.com/office/drawing/2014/main" id="{C380CDA8-7EF5-48C9-B56D-6A7E2C9ACDD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0" name="Forme libre : forme 2039">
              <a:extLst>
                <a:ext uri="{FF2B5EF4-FFF2-40B4-BE49-F238E27FC236}">
                  <a16:creationId xmlns="" xmlns:a16="http://schemas.microsoft.com/office/drawing/2014/main" id="{35D7DC57-1FBD-4D3A-8353-DA49C3779565}"/>
                </a:ext>
              </a:extLst>
            </p:cNvPr>
            <p:cNvSpPr/>
            <p:nvPr/>
          </p:nvSpPr>
          <p:spPr>
            <a:xfrm rot="7484129">
              <a:off x="3203731" y="47800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1" name="Forme libre : forme 2040">
              <a:extLst>
                <a:ext uri="{FF2B5EF4-FFF2-40B4-BE49-F238E27FC236}">
                  <a16:creationId xmlns="" xmlns:a16="http://schemas.microsoft.com/office/drawing/2014/main" id="{528E07C7-AD59-4D90-8BAC-F763B1D94A11}"/>
                </a:ext>
              </a:extLst>
            </p:cNvPr>
            <p:cNvSpPr/>
            <p:nvPr/>
          </p:nvSpPr>
          <p:spPr>
            <a:xfrm rot="13089394">
              <a:off x="3308551" y="474660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2" name="Forme libre : forme 2041">
              <a:extLst>
                <a:ext uri="{FF2B5EF4-FFF2-40B4-BE49-F238E27FC236}">
                  <a16:creationId xmlns="" xmlns:a16="http://schemas.microsoft.com/office/drawing/2014/main" id="{2B7E1DD1-1118-40B2-B6F0-0CF0593D1F55}"/>
                </a:ext>
              </a:extLst>
            </p:cNvPr>
            <p:cNvSpPr/>
            <p:nvPr/>
          </p:nvSpPr>
          <p:spPr>
            <a:xfrm rot="8716295">
              <a:off x="3494136" y="455492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3" name="Forme libre : forme 2042">
              <a:extLst>
                <a:ext uri="{FF2B5EF4-FFF2-40B4-BE49-F238E27FC236}">
                  <a16:creationId xmlns="" xmlns:a16="http://schemas.microsoft.com/office/drawing/2014/main" id="{81540EA7-F6EC-44BE-816E-4C0E5EB2914E}"/>
                </a:ext>
              </a:extLst>
            </p:cNvPr>
            <p:cNvSpPr/>
            <p:nvPr/>
          </p:nvSpPr>
          <p:spPr>
            <a:xfrm rot="8716295">
              <a:off x="3442331" y="44513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4" name="Forme libre : forme 2043">
              <a:extLst>
                <a:ext uri="{FF2B5EF4-FFF2-40B4-BE49-F238E27FC236}">
                  <a16:creationId xmlns="" xmlns:a16="http://schemas.microsoft.com/office/drawing/2014/main" id="{439225B7-2BD6-4483-BC9B-DC58675BF4C6}"/>
                </a:ext>
              </a:extLst>
            </p:cNvPr>
            <p:cNvSpPr/>
            <p:nvPr/>
          </p:nvSpPr>
          <p:spPr>
            <a:xfrm rot="8716295">
              <a:off x="3199085" y="44815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5" name="Forme libre : forme 2044">
              <a:extLst>
                <a:ext uri="{FF2B5EF4-FFF2-40B4-BE49-F238E27FC236}">
                  <a16:creationId xmlns="" xmlns:a16="http://schemas.microsoft.com/office/drawing/2014/main" id="{B7D7807C-1490-4102-8354-D497932384C9}"/>
                </a:ext>
              </a:extLst>
            </p:cNvPr>
            <p:cNvSpPr/>
            <p:nvPr/>
          </p:nvSpPr>
          <p:spPr>
            <a:xfrm rot="8716295">
              <a:off x="3376537" y="432231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6" name="Forme libre : forme 2045">
              <a:extLst>
                <a:ext uri="{FF2B5EF4-FFF2-40B4-BE49-F238E27FC236}">
                  <a16:creationId xmlns="" xmlns:a16="http://schemas.microsoft.com/office/drawing/2014/main" id="{635AEC85-CF21-4340-9A71-2C3A7522FD09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7" name="Forme libre : forme 2046">
              <a:extLst>
                <a:ext uri="{FF2B5EF4-FFF2-40B4-BE49-F238E27FC236}">
                  <a16:creationId xmlns="" xmlns:a16="http://schemas.microsoft.com/office/drawing/2014/main" id="{11A1EB5F-B7DA-47FC-9300-C3618AE6E095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8" name="Forme libre : forme 2047">
              <a:extLst>
                <a:ext uri="{FF2B5EF4-FFF2-40B4-BE49-F238E27FC236}">
                  <a16:creationId xmlns="" xmlns:a16="http://schemas.microsoft.com/office/drawing/2014/main" id="{07F7C572-5337-4FAC-82A4-6A85DC071921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9" name="Forme libre : forme 2048">
              <a:extLst>
                <a:ext uri="{FF2B5EF4-FFF2-40B4-BE49-F238E27FC236}">
                  <a16:creationId xmlns="" xmlns:a16="http://schemas.microsoft.com/office/drawing/2014/main" id="{A9887220-2A87-47EF-AD47-F90CEE542B56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0" name="Forme libre : forme 2049">
              <a:extLst>
                <a:ext uri="{FF2B5EF4-FFF2-40B4-BE49-F238E27FC236}">
                  <a16:creationId xmlns="" xmlns:a16="http://schemas.microsoft.com/office/drawing/2014/main" id="{96F4C848-FCA2-452D-9BF6-EFA171999A6C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1" name="Forme libre : forme 2050">
              <a:extLst>
                <a:ext uri="{FF2B5EF4-FFF2-40B4-BE49-F238E27FC236}">
                  <a16:creationId xmlns="" xmlns:a16="http://schemas.microsoft.com/office/drawing/2014/main" id="{71B0A8AF-0B2B-4C16-AFBA-05D3C8218554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2" name="Forme libre : forme 2051">
              <a:extLst>
                <a:ext uri="{FF2B5EF4-FFF2-40B4-BE49-F238E27FC236}">
                  <a16:creationId xmlns="" xmlns:a16="http://schemas.microsoft.com/office/drawing/2014/main" id="{A8C901C7-377B-4E53-869C-62FF0103321A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3" name="Forme libre : forme 2052">
              <a:extLst>
                <a:ext uri="{FF2B5EF4-FFF2-40B4-BE49-F238E27FC236}">
                  <a16:creationId xmlns="" xmlns:a16="http://schemas.microsoft.com/office/drawing/2014/main" id="{62CC925F-A486-47A4-BC1C-0031447BDBF8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4" name="Forme libre : forme 2053">
              <a:extLst>
                <a:ext uri="{FF2B5EF4-FFF2-40B4-BE49-F238E27FC236}">
                  <a16:creationId xmlns="" xmlns:a16="http://schemas.microsoft.com/office/drawing/2014/main" id="{945EF2C5-109C-411B-81B5-BFB1887E75E2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5" name="Forme libre : forme 2054">
              <a:extLst>
                <a:ext uri="{FF2B5EF4-FFF2-40B4-BE49-F238E27FC236}">
                  <a16:creationId xmlns="" xmlns:a16="http://schemas.microsoft.com/office/drawing/2014/main" id="{E2FDAFBA-90AF-4DD3-88B7-3D0DB77D26C2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6" name="Forme libre : forme 2055">
              <a:extLst>
                <a:ext uri="{FF2B5EF4-FFF2-40B4-BE49-F238E27FC236}">
                  <a16:creationId xmlns="" xmlns:a16="http://schemas.microsoft.com/office/drawing/2014/main" id="{0AF6A2EA-C10E-429A-AA22-3518511DA0A6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7" name="Forme libre : forme 2056">
              <a:extLst>
                <a:ext uri="{FF2B5EF4-FFF2-40B4-BE49-F238E27FC236}">
                  <a16:creationId xmlns="" xmlns:a16="http://schemas.microsoft.com/office/drawing/2014/main" id="{600B3F51-A7A8-4209-BCA4-1E31E67B6420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8" name="Forme libre : forme 2057">
              <a:extLst>
                <a:ext uri="{FF2B5EF4-FFF2-40B4-BE49-F238E27FC236}">
                  <a16:creationId xmlns="" xmlns:a16="http://schemas.microsoft.com/office/drawing/2014/main" id="{669CFA3F-1269-41F1-AC29-3A52F3487D24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9" name="Forme libre : forme 2058">
              <a:extLst>
                <a:ext uri="{FF2B5EF4-FFF2-40B4-BE49-F238E27FC236}">
                  <a16:creationId xmlns="" xmlns:a16="http://schemas.microsoft.com/office/drawing/2014/main" id="{F45F3582-C9CB-48C1-8687-58B7F6AE5003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0" name="Forme libre : forme 2059">
              <a:extLst>
                <a:ext uri="{FF2B5EF4-FFF2-40B4-BE49-F238E27FC236}">
                  <a16:creationId xmlns="" xmlns:a16="http://schemas.microsoft.com/office/drawing/2014/main" id="{13A0BF37-B9E9-4770-AC7E-B4F047117F80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1" name="Forme libre : forme 2060">
              <a:extLst>
                <a:ext uri="{FF2B5EF4-FFF2-40B4-BE49-F238E27FC236}">
                  <a16:creationId xmlns="" xmlns:a16="http://schemas.microsoft.com/office/drawing/2014/main" id="{DD6F851E-8648-4D33-8B66-E1A2D791E45B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2" name="Forme libre : forme 2061">
              <a:extLst>
                <a:ext uri="{FF2B5EF4-FFF2-40B4-BE49-F238E27FC236}">
                  <a16:creationId xmlns="" xmlns:a16="http://schemas.microsoft.com/office/drawing/2014/main" id="{3EAC65FE-36BD-4259-B307-2A15106E17B7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3" name="Forme libre : forme 2062">
              <a:extLst>
                <a:ext uri="{FF2B5EF4-FFF2-40B4-BE49-F238E27FC236}">
                  <a16:creationId xmlns="" xmlns:a16="http://schemas.microsoft.com/office/drawing/2014/main" id="{0EC3A0BB-90CE-43B1-AB94-5264BC6980A0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4" name="Forme libre : forme 2063">
              <a:extLst>
                <a:ext uri="{FF2B5EF4-FFF2-40B4-BE49-F238E27FC236}">
                  <a16:creationId xmlns="" xmlns:a16="http://schemas.microsoft.com/office/drawing/2014/main" id="{279EC32D-CBDC-4885-A518-E43D58F75913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5" name="Forme libre : forme 2064">
              <a:extLst>
                <a:ext uri="{FF2B5EF4-FFF2-40B4-BE49-F238E27FC236}">
                  <a16:creationId xmlns="" xmlns:a16="http://schemas.microsoft.com/office/drawing/2014/main" id="{82B63EF8-70AC-424B-8D0D-1430936AED2B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6" name="Forme libre : forme 2065">
              <a:extLst>
                <a:ext uri="{FF2B5EF4-FFF2-40B4-BE49-F238E27FC236}">
                  <a16:creationId xmlns="" xmlns:a16="http://schemas.microsoft.com/office/drawing/2014/main" id="{9639FE86-B706-472C-8B17-F05FFAA6C032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7" name="Forme libre : forme 2066">
              <a:extLst>
                <a:ext uri="{FF2B5EF4-FFF2-40B4-BE49-F238E27FC236}">
                  <a16:creationId xmlns="" xmlns:a16="http://schemas.microsoft.com/office/drawing/2014/main" id="{07446619-2E49-4747-ACBE-260C0C2C4C34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8" name="Forme libre : forme 2067">
              <a:extLst>
                <a:ext uri="{FF2B5EF4-FFF2-40B4-BE49-F238E27FC236}">
                  <a16:creationId xmlns="" xmlns:a16="http://schemas.microsoft.com/office/drawing/2014/main" id="{78612368-26FB-4711-B283-76B1C1100DD4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9" name="Forme libre : forme 2068">
              <a:extLst>
                <a:ext uri="{FF2B5EF4-FFF2-40B4-BE49-F238E27FC236}">
                  <a16:creationId xmlns="" xmlns:a16="http://schemas.microsoft.com/office/drawing/2014/main" id="{1205D449-2819-4B61-B974-818AB8770F91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0" name="Forme libre : forme 2069">
              <a:extLst>
                <a:ext uri="{FF2B5EF4-FFF2-40B4-BE49-F238E27FC236}">
                  <a16:creationId xmlns="" xmlns:a16="http://schemas.microsoft.com/office/drawing/2014/main" id="{28759079-BB1E-4FA1-A581-AB007D40486E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1" name="Forme libre : forme 2070">
              <a:extLst>
                <a:ext uri="{FF2B5EF4-FFF2-40B4-BE49-F238E27FC236}">
                  <a16:creationId xmlns="" xmlns:a16="http://schemas.microsoft.com/office/drawing/2014/main" id="{FC133296-4D5B-406D-87D4-112911C0532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2" name="Forme libre : forme 2071">
              <a:extLst>
                <a:ext uri="{FF2B5EF4-FFF2-40B4-BE49-F238E27FC236}">
                  <a16:creationId xmlns="" xmlns:a16="http://schemas.microsoft.com/office/drawing/2014/main" id="{0306E902-1DCB-4E80-803F-5BF7940B2AF5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3" name="Forme libre : forme 2072">
              <a:extLst>
                <a:ext uri="{FF2B5EF4-FFF2-40B4-BE49-F238E27FC236}">
                  <a16:creationId xmlns="" xmlns:a16="http://schemas.microsoft.com/office/drawing/2014/main" id="{E401BA69-156A-448C-B8AF-22460155FDA8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4" name="Forme libre : forme 2073">
              <a:extLst>
                <a:ext uri="{FF2B5EF4-FFF2-40B4-BE49-F238E27FC236}">
                  <a16:creationId xmlns="" xmlns:a16="http://schemas.microsoft.com/office/drawing/2014/main" id="{322BCC2C-AE44-47D4-A086-C2788A0FFD3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5" name="Forme libre : forme 2074">
              <a:extLst>
                <a:ext uri="{FF2B5EF4-FFF2-40B4-BE49-F238E27FC236}">
                  <a16:creationId xmlns="" xmlns:a16="http://schemas.microsoft.com/office/drawing/2014/main" id="{DD5F6BBF-77CE-477E-9678-E08B043518F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6" name="Forme libre : forme 2075">
              <a:extLst>
                <a:ext uri="{FF2B5EF4-FFF2-40B4-BE49-F238E27FC236}">
                  <a16:creationId xmlns="" xmlns:a16="http://schemas.microsoft.com/office/drawing/2014/main" id="{420D59E0-C275-46B1-A399-9E824480E384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7" name="Forme libre : forme 2076">
              <a:extLst>
                <a:ext uri="{FF2B5EF4-FFF2-40B4-BE49-F238E27FC236}">
                  <a16:creationId xmlns="" xmlns:a16="http://schemas.microsoft.com/office/drawing/2014/main" id="{21B9C359-7D7E-4839-B2F3-C15EDB6FA631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8" name="Forme libre : forme 2077">
              <a:extLst>
                <a:ext uri="{FF2B5EF4-FFF2-40B4-BE49-F238E27FC236}">
                  <a16:creationId xmlns="" xmlns:a16="http://schemas.microsoft.com/office/drawing/2014/main" id="{C5BF12D0-E189-4CA4-8E29-2C56167D5BF6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9" name="Forme libre : forme 2078">
              <a:extLst>
                <a:ext uri="{FF2B5EF4-FFF2-40B4-BE49-F238E27FC236}">
                  <a16:creationId xmlns="" xmlns:a16="http://schemas.microsoft.com/office/drawing/2014/main" id="{2EFD84FE-C6E8-4F6C-9BB5-653FA0BF96AE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0" name="Forme libre : forme 2079">
              <a:extLst>
                <a:ext uri="{FF2B5EF4-FFF2-40B4-BE49-F238E27FC236}">
                  <a16:creationId xmlns="" xmlns:a16="http://schemas.microsoft.com/office/drawing/2014/main" id="{6A69758E-EB99-4030-A031-2F9349DD4303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1" name="Forme libre : forme 2080">
              <a:extLst>
                <a:ext uri="{FF2B5EF4-FFF2-40B4-BE49-F238E27FC236}">
                  <a16:creationId xmlns="" xmlns:a16="http://schemas.microsoft.com/office/drawing/2014/main" id="{022740DA-D518-4F48-ABDE-16E68F591FD2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2" name="Forme libre : forme 2081">
              <a:extLst>
                <a:ext uri="{FF2B5EF4-FFF2-40B4-BE49-F238E27FC236}">
                  <a16:creationId xmlns="" xmlns:a16="http://schemas.microsoft.com/office/drawing/2014/main" id="{0313D091-4067-4EFE-BD30-E6503447BAD7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3" name="Forme libre : forme 2082">
              <a:extLst>
                <a:ext uri="{FF2B5EF4-FFF2-40B4-BE49-F238E27FC236}">
                  <a16:creationId xmlns="" xmlns:a16="http://schemas.microsoft.com/office/drawing/2014/main" id="{26A9C2FF-58EC-4F7E-9242-E46D4FFD7308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4" name="Forme libre : forme 2083">
              <a:extLst>
                <a:ext uri="{FF2B5EF4-FFF2-40B4-BE49-F238E27FC236}">
                  <a16:creationId xmlns="" xmlns:a16="http://schemas.microsoft.com/office/drawing/2014/main" id="{8DBFE747-1F5C-41A3-92C7-458A3B6D5116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5" name="Forme libre : forme 2084">
              <a:extLst>
                <a:ext uri="{FF2B5EF4-FFF2-40B4-BE49-F238E27FC236}">
                  <a16:creationId xmlns="" xmlns:a16="http://schemas.microsoft.com/office/drawing/2014/main" id="{6DA92627-FAFA-41E9-AEB5-0B6CF647FB05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6" name="Forme libre : forme 2085">
              <a:extLst>
                <a:ext uri="{FF2B5EF4-FFF2-40B4-BE49-F238E27FC236}">
                  <a16:creationId xmlns="" xmlns:a16="http://schemas.microsoft.com/office/drawing/2014/main" id="{E19F09B9-4988-41E7-BAA6-0B828FD03B07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7" name="Forme libre : forme 2086">
              <a:extLst>
                <a:ext uri="{FF2B5EF4-FFF2-40B4-BE49-F238E27FC236}">
                  <a16:creationId xmlns="" xmlns:a16="http://schemas.microsoft.com/office/drawing/2014/main" id="{FB7C092D-3593-4D2B-954D-520BBCB70267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8" name="Forme libre : forme 2087">
              <a:extLst>
                <a:ext uri="{FF2B5EF4-FFF2-40B4-BE49-F238E27FC236}">
                  <a16:creationId xmlns="" xmlns:a16="http://schemas.microsoft.com/office/drawing/2014/main" id="{00FADB2F-7F2D-4B98-9271-D534A6BFA872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9" name="Forme libre : forme 2088">
              <a:extLst>
                <a:ext uri="{FF2B5EF4-FFF2-40B4-BE49-F238E27FC236}">
                  <a16:creationId xmlns="" xmlns:a16="http://schemas.microsoft.com/office/drawing/2014/main" id="{800006B7-3487-4C19-BDD4-3F3EE8F3EDE3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0" name="Forme libre : forme 2089">
              <a:extLst>
                <a:ext uri="{FF2B5EF4-FFF2-40B4-BE49-F238E27FC236}">
                  <a16:creationId xmlns="" xmlns:a16="http://schemas.microsoft.com/office/drawing/2014/main" id="{EB3EEFD9-046D-4DF6-B67C-49F4399957FE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1" name="Forme libre : forme 2090">
              <a:extLst>
                <a:ext uri="{FF2B5EF4-FFF2-40B4-BE49-F238E27FC236}">
                  <a16:creationId xmlns="" xmlns:a16="http://schemas.microsoft.com/office/drawing/2014/main" id="{02F0F7EE-BE61-484C-A6CE-1B15380B21EA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2" name="Forme libre : forme 2091">
              <a:extLst>
                <a:ext uri="{FF2B5EF4-FFF2-40B4-BE49-F238E27FC236}">
                  <a16:creationId xmlns="" xmlns:a16="http://schemas.microsoft.com/office/drawing/2014/main" id="{04EB967F-CD6D-4883-B745-DF5C302A9EEF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3" name="Forme libre : forme 2092">
              <a:extLst>
                <a:ext uri="{FF2B5EF4-FFF2-40B4-BE49-F238E27FC236}">
                  <a16:creationId xmlns="" xmlns:a16="http://schemas.microsoft.com/office/drawing/2014/main" id="{4D2C6D5A-0FA7-419F-B901-693A0643042F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4" name="Forme libre : forme 2093">
              <a:extLst>
                <a:ext uri="{FF2B5EF4-FFF2-40B4-BE49-F238E27FC236}">
                  <a16:creationId xmlns="" xmlns:a16="http://schemas.microsoft.com/office/drawing/2014/main" id="{23712BD0-82A2-4AF5-8B6D-BB8511641A83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5" name="Forme libre : forme 2094">
              <a:extLst>
                <a:ext uri="{FF2B5EF4-FFF2-40B4-BE49-F238E27FC236}">
                  <a16:creationId xmlns="" xmlns:a16="http://schemas.microsoft.com/office/drawing/2014/main" id="{44B373CD-4E19-4D4C-BF54-C82742B561B2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6" name="Forme libre : forme 2095">
              <a:extLst>
                <a:ext uri="{FF2B5EF4-FFF2-40B4-BE49-F238E27FC236}">
                  <a16:creationId xmlns="" xmlns:a16="http://schemas.microsoft.com/office/drawing/2014/main" id="{E3E13DED-9A91-4F99-8478-572CA3CC5153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7" name="Forme libre : forme 2096">
              <a:extLst>
                <a:ext uri="{FF2B5EF4-FFF2-40B4-BE49-F238E27FC236}">
                  <a16:creationId xmlns="" xmlns:a16="http://schemas.microsoft.com/office/drawing/2014/main" id="{42F07E9E-D9BC-4C4E-9145-14F39EEA65C6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8" name="Forme libre : forme 2097">
              <a:extLst>
                <a:ext uri="{FF2B5EF4-FFF2-40B4-BE49-F238E27FC236}">
                  <a16:creationId xmlns="" xmlns:a16="http://schemas.microsoft.com/office/drawing/2014/main" id="{8AE5C53D-B782-4A26-9FAB-5622E2FBCAB9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9" name="Forme libre : forme 2098">
              <a:extLst>
                <a:ext uri="{FF2B5EF4-FFF2-40B4-BE49-F238E27FC236}">
                  <a16:creationId xmlns="" xmlns:a16="http://schemas.microsoft.com/office/drawing/2014/main" id="{4A6DE30F-26F9-49C8-B709-E349C3186130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0" name="Forme libre : forme 2099">
              <a:extLst>
                <a:ext uri="{FF2B5EF4-FFF2-40B4-BE49-F238E27FC236}">
                  <a16:creationId xmlns="" xmlns:a16="http://schemas.microsoft.com/office/drawing/2014/main" id="{2DDEFD81-8A46-4059-99D7-4B2265487E80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1" name="Forme libre : forme 2100">
              <a:extLst>
                <a:ext uri="{FF2B5EF4-FFF2-40B4-BE49-F238E27FC236}">
                  <a16:creationId xmlns="" xmlns:a16="http://schemas.microsoft.com/office/drawing/2014/main" id="{A3EE798C-0AA5-4252-A892-7301ED50370F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2" name="Forme libre : forme 2101">
              <a:extLst>
                <a:ext uri="{FF2B5EF4-FFF2-40B4-BE49-F238E27FC236}">
                  <a16:creationId xmlns="" xmlns:a16="http://schemas.microsoft.com/office/drawing/2014/main" id="{149F02FB-1B6D-4EB4-825D-D9F836CD0FC6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3" name="Forme libre : forme 2102">
              <a:extLst>
                <a:ext uri="{FF2B5EF4-FFF2-40B4-BE49-F238E27FC236}">
                  <a16:creationId xmlns="" xmlns:a16="http://schemas.microsoft.com/office/drawing/2014/main" id="{5476C925-82E1-422B-99D4-C56F679EC46B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4" name="Forme libre : forme 2103">
              <a:extLst>
                <a:ext uri="{FF2B5EF4-FFF2-40B4-BE49-F238E27FC236}">
                  <a16:creationId xmlns="" xmlns:a16="http://schemas.microsoft.com/office/drawing/2014/main" id="{BF329EDF-F1EE-4568-9642-732B3612E081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5" name="Forme libre : forme 2104">
              <a:extLst>
                <a:ext uri="{FF2B5EF4-FFF2-40B4-BE49-F238E27FC236}">
                  <a16:creationId xmlns="" xmlns:a16="http://schemas.microsoft.com/office/drawing/2014/main" id="{60755DB7-27FB-456F-8DE6-F358D789D48F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6" name="Forme libre : forme 2105">
              <a:extLst>
                <a:ext uri="{FF2B5EF4-FFF2-40B4-BE49-F238E27FC236}">
                  <a16:creationId xmlns="" xmlns:a16="http://schemas.microsoft.com/office/drawing/2014/main" id="{8606756D-A6B7-4495-AF27-29A2389343F7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7" name="Forme libre : forme 2106">
              <a:extLst>
                <a:ext uri="{FF2B5EF4-FFF2-40B4-BE49-F238E27FC236}">
                  <a16:creationId xmlns="" xmlns:a16="http://schemas.microsoft.com/office/drawing/2014/main" id="{D39FAC73-C527-4852-8A8F-C2335C9AC7B6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8" name="Forme libre : forme 2107">
              <a:extLst>
                <a:ext uri="{FF2B5EF4-FFF2-40B4-BE49-F238E27FC236}">
                  <a16:creationId xmlns="" xmlns:a16="http://schemas.microsoft.com/office/drawing/2014/main" id="{01DFB6D5-6838-4BAE-A3F7-6EE5905F7587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9" name="Forme libre : forme 2108">
              <a:extLst>
                <a:ext uri="{FF2B5EF4-FFF2-40B4-BE49-F238E27FC236}">
                  <a16:creationId xmlns="" xmlns:a16="http://schemas.microsoft.com/office/drawing/2014/main" id="{40068CFA-826F-4747-847E-A7A0590789FF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0" name="Forme libre : forme 2109">
              <a:extLst>
                <a:ext uri="{FF2B5EF4-FFF2-40B4-BE49-F238E27FC236}">
                  <a16:creationId xmlns="" xmlns:a16="http://schemas.microsoft.com/office/drawing/2014/main" id="{186C0547-DD23-448F-B6C3-1554CF0BEABF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1" name="Forme libre : forme 2110">
              <a:extLst>
                <a:ext uri="{FF2B5EF4-FFF2-40B4-BE49-F238E27FC236}">
                  <a16:creationId xmlns="" xmlns:a16="http://schemas.microsoft.com/office/drawing/2014/main" id="{4E98298E-B55A-44CD-A45A-1C113F4E2341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2" name="Forme libre : forme 2111">
              <a:extLst>
                <a:ext uri="{FF2B5EF4-FFF2-40B4-BE49-F238E27FC236}">
                  <a16:creationId xmlns="" xmlns:a16="http://schemas.microsoft.com/office/drawing/2014/main" id="{1686E0BE-E0BC-4E6B-8FCD-21BC30F2B50B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3" name="Forme libre : forme 2112">
              <a:extLst>
                <a:ext uri="{FF2B5EF4-FFF2-40B4-BE49-F238E27FC236}">
                  <a16:creationId xmlns="" xmlns:a16="http://schemas.microsoft.com/office/drawing/2014/main" id="{EA8402F5-9E14-4C1B-86EF-D60D49059A89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4" name="Forme libre : forme 2113">
              <a:extLst>
                <a:ext uri="{FF2B5EF4-FFF2-40B4-BE49-F238E27FC236}">
                  <a16:creationId xmlns="" xmlns:a16="http://schemas.microsoft.com/office/drawing/2014/main" id="{BB19AB13-04E1-44CB-8853-DB1D9B8F2135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5" name="Forme libre : forme 2114">
              <a:extLst>
                <a:ext uri="{FF2B5EF4-FFF2-40B4-BE49-F238E27FC236}">
                  <a16:creationId xmlns="" xmlns:a16="http://schemas.microsoft.com/office/drawing/2014/main" id="{6F466DAE-6800-456B-ACC4-2CBB5549AC79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6" name="Forme libre : forme 2115">
              <a:extLst>
                <a:ext uri="{FF2B5EF4-FFF2-40B4-BE49-F238E27FC236}">
                  <a16:creationId xmlns="" xmlns:a16="http://schemas.microsoft.com/office/drawing/2014/main" id="{9DCB4F7A-3483-4950-AEA2-3FC2A3A37265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7" name="Forme libre : forme 2116">
              <a:extLst>
                <a:ext uri="{FF2B5EF4-FFF2-40B4-BE49-F238E27FC236}">
                  <a16:creationId xmlns="" xmlns:a16="http://schemas.microsoft.com/office/drawing/2014/main" id="{414E124C-0029-4898-9792-55D1396F2459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8" name="Forme libre : forme 2117">
              <a:extLst>
                <a:ext uri="{FF2B5EF4-FFF2-40B4-BE49-F238E27FC236}">
                  <a16:creationId xmlns="" xmlns:a16="http://schemas.microsoft.com/office/drawing/2014/main" id="{F81BCB93-8702-40B2-9E5E-60A2216BFC6A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9" name="Forme libre : forme 2118">
              <a:extLst>
                <a:ext uri="{FF2B5EF4-FFF2-40B4-BE49-F238E27FC236}">
                  <a16:creationId xmlns="" xmlns:a16="http://schemas.microsoft.com/office/drawing/2014/main" id="{90387AAF-8E65-48E6-A7A2-DB1E2DFB9DDB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0" name="Forme libre : forme 2119">
              <a:extLst>
                <a:ext uri="{FF2B5EF4-FFF2-40B4-BE49-F238E27FC236}">
                  <a16:creationId xmlns="" xmlns:a16="http://schemas.microsoft.com/office/drawing/2014/main" id="{6F5BF8F5-5E17-43C6-8038-8EBDD74B7585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1" name="Forme libre : forme 2120">
              <a:extLst>
                <a:ext uri="{FF2B5EF4-FFF2-40B4-BE49-F238E27FC236}">
                  <a16:creationId xmlns="" xmlns:a16="http://schemas.microsoft.com/office/drawing/2014/main" id="{8C0ACA57-2A8F-4AAD-A404-075EA92CDFA4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2" name="Forme libre : forme 2121">
              <a:extLst>
                <a:ext uri="{FF2B5EF4-FFF2-40B4-BE49-F238E27FC236}">
                  <a16:creationId xmlns="" xmlns:a16="http://schemas.microsoft.com/office/drawing/2014/main" id="{C013B905-0051-4D90-A201-5787B7639BF4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3" name="Forme libre : forme 2122">
              <a:extLst>
                <a:ext uri="{FF2B5EF4-FFF2-40B4-BE49-F238E27FC236}">
                  <a16:creationId xmlns="" xmlns:a16="http://schemas.microsoft.com/office/drawing/2014/main" id="{8F1BA098-EE89-4D48-A15F-CB3E01C32968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4" name="Forme libre : forme 2123">
              <a:extLst>
                <a:ext uri="{FF2B5EF4-FFF2-40B4-BE49-F238E27FC236}">
                  <a16:creationId xmlns="" xmlns:a16="http://schemas.microsoft.com/office/drawing/2014/main" id="{14107977-7495-49D2-8CBC-3985323EDBCB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5" name="Forme libre : forme 2124">
              <a:extLst>
                <a:ext uri="{FF2B5EF4-FFF2-40B4-BE49-F238E27FC236}">
                  <a16:creationId xmlns="" xmlns:a16="http://schemas.microsoft.com/office/drawing/2014/main" id="{98C8DCC3-1997-4015-8E64-2DA3E85BA3C9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6" name="Forme libre : forme 2125">
              <a:extLst>
                <a:ext uri="{FF2B5EF4-FFF2-40B4-BE49-F238E27FC236}">
                  <a16:creationId xmlns="" xmlns:a16="http://schemas.microsoft.com/office/drawing/2014/main" id="{ED472988-C4F9-49FB-862E-CED2DC1F08EC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7" name="Forme libre : forme 2126">
              <a:extLst>
                <a:ext uri="{FF2B5EF4-FFF2-40B4-BE49-F238E27FC236}">
                  <a16:creationId xmlns="" xmlns:a16="http://schemas.microsoft.com/office/drawing/2014/main" id="{97EFC57C-F831-4137-9CEC-BE44BE4717A4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8" name="Forme libre : forme 2127">
              <a:extLst>
                <a:ext uri="{FF2B5EF4-FFF2-40B4-BE49-F238E27FC236}">
                  <a16:creationId xmlns="" xmlns:a16="http://schemas.microsoft.com/office/drawing/2014/main" id="{4B620052-605D-48CA-97BF-CFF9CF4DFF66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9" name="Forme libre : forme 2128">
              <a:extLst>
                <a:ext uri="{FF2B5EF4-FFF2-40B4-BE49-F238E27FC236}">
                  <a16:creationId xmlns="" xmlns:a16="http://schemas.microsoft.com/office/drawing/2014/main" id="{8C4C7B52-3DF6-47DE-8C0B-9EB4083611A6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0" name="Forme libre : forme 2129">
              <a:extLst>
                <a:ext uri="{FF2B5EF4-FFF2-40B4-BE49-F238E27FC236}">
                  <a16:creationId xmlns="" xmlns:a16="http://schemas.microsoft.com/office/drawing/2014/main" id="{2AB34892-B16F-4430-A887-6CE1411F7E19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1" name="Forme libre : forme 2130">
              <a:extLst>
                <a:ext uri="{FF2B5EF4-FFF2-40B4-BE49-F238E27FC236}">
                  <a16:creationId xmlns="" xmlns:a16="http://schemas.microsoft.com/office/drawing/2014/main" id="{0F6D3C11-D763-4926-91AB-47832AC0DA05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2" name="Forme libre : forme 2131">
              <a:extLst>
                <a:ext uri="{FF2B5EF4-FFF2-40B4-BE49-F238E27FC236}">
                  <a16:creationId xmlns="" xmlns:a16="http://schemas.microsoft.com/office/drawing/2014/main" id="{A93A76E0-518B-4AFD-B8BD-03318ECE2F2F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3" name="Forme libre : forme 2132">
              <a:extLst>
                <a:ext uri="{FF2B5EF4-FFF2-40B4-BE49-F238E27FC236}">
                  <a16:creationId xmlns="" xmlns:a16="http://schemas.microsoft.com/office/drawing/2014/main" id="{48F561D4-A24C-46DA-9343-9AE94EDAA695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4" name="Forme libre : forme 2133">
              <a:extLst>
                <a:ext uri="{FF2B5EF4-FFF2-40B4-BE49-F238E27FC236}">
                  <a16:creationId xmlns="" xmlns:a16="http://schemas.microsoft.com/office/drawing/2014/main" id="{405DD3A6-28FF-4951-B270-6EC3E4D35ACA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5" name="Forme libre : forme 2134">
              <a:extLst>
                <a:ext uri="{FF2B5EF4-FFF2-40B4-BE49-F238E27FC236}">
                  <a16:creationId xmlns="" xmlns:a16="http://schemas.microsoft.com/office/drawing/2014/main" id="{F5308643-F53C-4E01-88E3-C8899D8500A4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6" name="Forme libre : forme 2135">
              <a:extLst>
                <a:ext uri="{FF2B5EF4-FFF2-40B4-BE49-F238E27FC236}">
                  <a16:creationId xmlns="" xmlns:a16="http://schemas.microsoft.com/office/drawing/2014/main" id="{D02035B8-4115-4B72-BCBC-2D5DECA663A0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7" name="Forme libre : forme 2136">
              <a:extLst>
                <a:ext uri="{FF2B5EF4-FFF2-40B4-BE49-F238E27FC236}">
                  <a16:creationId xmlns="" xmlns:a16="http://schemas.microsoft.com/office/drawing/2014/main" id="{CAB19897-3060-41B2-8A6A-E0541CF22EA7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8" name="Forme libre : forme 2137">
              <a:extLst>
                <a:ext uri="{FF2B5EF4-FFF2-40B4-BE49-F238E27FC236}">
                  <a16:creationId xmlns="" xmlns:a16="http://schemas.microsoft.com/office/drawing/2014/main" id="{F64A09B4-7DEB-4702-A647-FF2760487C04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9" name="Forme libre : forme 2138">
              <a:extLst>
                <a:ext uri="{FF2B5EF4-FFF2-40B4-BE49-F238E27FC236}">
                  <a16:creationId xmlns="" xmlns:a16="http://schemas.microsoft.com/office/drawing/2014/main" id="{92647C63-BB62-4D18-9ADE-8CD298C1670B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0" name="Forme libre : forme 2139">
              <a:extLst>
                <a:ext uri="{FF2B5EF4-FFF2-40B4-BE49-F238E27FC236}">
                  <a16:creationId xmlns="" xmlns:a16="http://schemas.microsoft.com/office/drawing/2014/main" id="{CAB88C70-3A76-4EED-9248-818FE9DD9BFA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1" name="Forme libre : forme 2140">
              <a:extLst>
                <a:ext uri="{FF2B5EF4-FFF2-40B4-BE49-F238E27FC236}">
                  <a16:creationId xmlns="" xmlns:a16="http://schemas.microsoft.com/office/drawing/2014/main" id="{757E5A5F-118C-4D2D-A7CB-9D38E498AA18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2" name="Forme libre : forme 2141">
              <a:extLst>
                <a:ext uri="{FF2B5EF4-FFF2-40B4-BE49-F238E27FC236}">
                  <a16:creationId xmlns="" xmlns:a16="http://schemas.microsoft.com/office/drawing/2014/main" id="{9CD271A0-DDCA-4CF4-99AF-F1225E7D3CA2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3" name="Forme libre : forme 2142">
              <a:extLst>
                <a:ext uri="{FF2B5EF4-FFF2-40B4-BE49-F238E27FC236}">
                  <a16:creationId xmlns="" xmlns:a16="http://schemas.microsoft.com/office/drawing/2014/main" id="{F17E5C04-2914-4166-904F-3412803C328B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4" name="Forme libre : forme 2143">
              <a:extLst>
                <a:ext uri="{FF2B5EF4-FFF2-40B4-BE49-F238E27FC236}">
                  <a16:creationId xmlns="" xmlns:a16="http://schemas.microsoft.com/office/drawing/2014/main" id="{06EE81A0-69AF-4FE9-B5FC-828C4F72D8C6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5" name="Forme libre : forme 2144">
              <a:extLst>
                <a:ext uri="{FF2B5EF4-FFF2-40B4-BE49-F238E27FC236}">
                  <a16:creationId xmlns="" xmlns:a16="http://schemas.microsoft.com/office/drawing/2014/main" id="{8EAE6F01-A7F9-464C-8EBA-81A188499272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6" name="Forme libre : forme 2145">
              <a:extLst>
                <a:ext uri="{FF2B5EF4-FFF2-40B4-BE49-F238E27FC236}">
                  <a16:creationId xmlns="" xmlns:a16="http://schemas.microsoft.com/office/drawing/2014/main" id="{B6351AC7-96AD-47D1-9D79-F320C6E6D6E3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7" name="Forme libre : forme 2146">
              <a:extLst>
                <a:ext uri="{FF2B5EF4-FFF2-40B4-BE49-F238E27FC236}">
                  <a16:creationId xmlns="" xmlns:a16="http://schemas.microsoft.com/office/drawing/2014/main" id="{82BC95DB-83FD-4690-8848-41B64D5E034F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8" name="Forme libre : forme 2147">
              <a:extLst>
                <a:ext uri="{FF2B5EF4-FFF2-40B4-BE49-F238E27FC236}">
                  <a16:creationId xmlns="" xmlns:a16="http://schemas.microsoft.com/office/drawing/2014/main" id="{19CDF187-E415-4E2D-A559-BA3CE6C90F8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9" name="Forme libre : forme 2148">
              <a:extLst>
                <a:ext uri="{FF2B5EF4-FFF2-40B4-BE49-F238E27FC236}">
                  <a16:creationId xmlns="" xmlns:a16="http://schemas.microsoft.com/office/drawing/2014/main" id="{DDE34510-8FA7-4B53-A035-4965BDBF96B3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0" name="Forme libre : forme 2149">
              <a:extLst>
                <a:ext uri="{FF2B5EF4-FFF2-40B4-BE49-F238E27FC236}">
                  <a16:creationId xmlns="" xmlns:a16="http://schemas.microsoft.com/office/drawing/2014/main" id="{4BB6C526-1010-4A1E-9912-BB67A42E4090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1" name="Forme libre : forme 2150">
              <a:extLst>
                <a:ext uri="{FF2B5EF4-FFF2-40B4-BE49-F238E27FC236}">
                  <a16:creationId xmlns="" xmlns:a16="http://schemas.microsoft.com/office/drawing/2014/main" id="{F4134A25-BDCE-4B34-AD80-5279EE73B812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2" name="Forme libre : forme 2151">
              <a:extLst>
                <a:ext uri="{FF2B5EF4-FFF2-40B4-BE49-F238E27FC236}">
                  <a16:creationId xmlns="" xmlns:a16="http://schemas.microsoft.com/office/drawing/2014/main" id="{B08A59B2-7AD4-4CE7-B6F7-0E9654D5CD55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3" name="Forme libre : forme 2152">
              <a:extLst>
                <a:ext uri="{FF2B5EF4-FFF2-40B4-BE49-F238E27FC236}">
                  <a16:creationId xmlns="" xmlns:a16="http://schemas.microsoft.com/office/drawing/2014/main" id="{103CB056-39D3-4816-9465-68CA4D6F7AFD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4" name="Forme libre : forme 2153">
              <a:extLst>
                <a:ext uri="{FF2B5EF4-FFF2-40B4-BE49-F238E27FC236}">
                  <a16:creationId xmlns="" xmlns:a16="http://schemas.microsoft.com/office/drawing/2014/main" id="{BB2685A7-9846-429A-B032-E76F8406BAD2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5" name="Forme libre : forme 2154">
              <a:extLst>
                <a:ext uri="{FF2B5EF4-FFF2-40B4-BE49-F238E27FC236}">
                  <a16:creationId xmlns="" xmlns:a16="http://schemas.microsoft.com/office/drawing/2014/main" id="{1551E1ED-BCFB-4644-83F8-51D351159ECB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6" name="Forme libre : forme 2155">
              <a:extLst>
                <a:ext uri="{FF2B5EF4-FFF2-40B4-BE49-F238E27FC236}">
                  <a16:creationId xmlns="" xmlns:a16="http://schemas.microsoft.com/office/drawing/2014/main" id="{225E9856-4565-4211-849D-72975628AB50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7" name="Forme libre : forme 2156">
              <a:extLst>
                <a:ext uri="{FF2B5EF4-FFF2-40B4-BE49-F238E27FC236}">
                  <a16:creationId xmlns="" xmlns:a16="http://schemas.microsoft.com/office/drawing/2014/main" id="{0F4D380E-862F-4707-A19B-1E97A2112DC2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8" name="Forme libre : forme 2157">
              <a:extLst>
                <a:ext uri="{FF2B5EF4-FFF2-40B4-BE49-F238E27FC236}">
                  <a16:creationId xmlns="" xmlns:a16="http://schemas.microsoft.com/office/drawing/2014/main" id="{87F138DF-A215-4254-ACAA-04DDE52CD8B6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9" name="Forme libre : forme 2158">
              <a:extLst>
                <a:ext uri="{FF2B5EF4-FFF2-40B4-BE49-F238E27FC236}">
                  <a16:creationId xmlns="" xmlns:a16="http://schemas.microsoft.com/office/drawing/2014/main" id="{21433117-8AAD-4CA9-9660-FC5A8F69F16F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0" name="Forme libre : forme 2159">
              <a:extLst>
                <a:ext uri="{FF2B5EF4-FFF2-40B4-BE49-F238E27FC236}">
                  <a16:creationId xmlns="" xmlns:a16="http://schemas.microsoft.com/office/drawing/2014/main" id="{06B19A57-02F4-4720-99D9-55A2BEE2C0D4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1" name="Forme libre : forme 2160">
              <a:extLst>
                <a:ext uri="{FF2B5EF4-FFF2-40B4-BE49-F238E27FC236}">
                  <a16:creationId xmlns="" xmlns:a16="http://schemas.microsoft.com/office/drawing/2014/main" id="{DDDE473C-0945-4D7B-9870-6AD6EC305155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2" name="Forme libre : forme 2161">
              <a:extLst>
                <a:ext uri="{FF2B5EF4-FFF2-40B4-BE49-F238E27FC236}">
                  <a16:creationId xmlns="" xmlns:a16="http://schemas.microsoft.com/office/drawing/2014/main" id="{E08FB812-18F4-4980-B27F-475CA6F734E7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3" name="Forme libre : forme 2162">
              <a:extLst>
                <a:ext uri="{FF2B5EF4-FFF2-40B4-BE49-F238E27FC236}">
                  <a16:creationId xmlns="" xmlns:a16="http://schemas.microsoft.com/office/drawing/2014/main" id="{698261C6-8F0A-4C69-96B5-C2C92CFC8151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4" name="Forme libre : forme 2163">
              <a:extLst>
                <a:ext uri="{FF2B5EF4-FFF2-40B4-BE49-F238E27FC236}">
                  <a16:creationId xmlns="" xmlns:a16="http://schemas.microsoft.com/office/drawing/2014/main" id="{CEFAFB5F-0AC3-4989-96BE-6254D2E906AF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5" name="Forme libre : forme 2164">
              <a:extLst>
                <a:ext uri="{FF2B5EF4-FFF2-40B4-BE49-F238E27FC236}">
                  <a16:creationId xmlns="" xmlns:a16="http://schemas.microsoft.com/office/drawing/2014/main" id="{26F6B6DC-9027-450B-92D7-F34A3A491FBF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6" name="Forme libre : forme 2165">
              <a:extLst>
                <a:ext uri="{FF2B5EF4-FFF2-40B4-BE49-F238E27FC236}">
                  <a16:creationId xmlns="" xmlns:a16="http://schemas.microsoft.com/office/drawing/2014/main" id="{0F4E3D83-A89E-4A3D-8DFA-0B99A9944664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7" name="Forme libre : forme 2166">
              <a:extLst>
                <a:ext uri="{FF2B5EF4-FFF2-40B4-BE49-F238E27FC236}">
                  <a16:creationId xmlns="" xmlns:a16="http://schemas.microsoft.com/office/drawing/2014/main" id="{E36A73C5-A750-41BE-8891-686B78AEED60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8" name="Forme libre : forme 2167">
              <a:extLst>
                <a:ext uri="{FF2B5EF4-FFF2-40B4-BE49-F238E27FC236}">
                  <a16:creationId xmlns="" xmlns:a16="http://schemas.microsoft.com/office/drawing/2014/main" id="{1E259F04-3FF0-484F-936A-BF05D81BA7F9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9" name="Forme libre : forme 2168">
              <a:extLst>
                <a:ext uri="{FF2B5EF4-FFF2-40B4-BE49-F238E27FC236}">
                  <a16:creationId xmlns="" xmlns:a16="http://schemas.microsoft.com/office/drawing/2014/main" id="{F7188107-3596-40BA-A19D-D4C36F703AA3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0" name="Forme libre : forme 2169">
              <a:extLst>
                <a:ext uri="{FF2B5EF4-FFF2-40B4-BE49-F238E27FC236}">
                  <a16:creationId xmlns="" xmlns:a16="http://schemas.microsoft.com/office/drawing/2014/main" id="{F0B5B849-6A09-4CB1-94BD-59AAAA00B41D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1" name="Forme libre : forme 2170">
              <a:extLst>
                <a:ext uri="{FF2B5EF4-FFF2-40B4-BE49-F238E27FC236}">
                  <a16:creationId xmlns="" xmlns:a16="http://schemas.microsoft.com/office/drawing/2014/main" id="{310927B8-5E88-4650-8C8B-F5EEB8CBF984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2" name="Forme libre : forme 2171">
              <a:extLst>
                <a:ext uri="{FF2B5EF4-FFF2-40B4-BE49-F238E27FC236}">
                  <a16:creationId xmlns="" xmlns:a16="http://schemas.microsoft.com/office/drawing/2014/main" id="{0077CC8A-BF45-4BE4-8C2F-92F79577CBE1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3" name="Forme libre : forme 2172">
              <a:extLst>
                <a:ext uri="{FF2B5EF4-FFF2-40B4-BE49-F238E27FC236}">
                  <a16:creationId xmlns="" xmlns:a16="http://schemas.microsoft.com/office/drawing/2014/main" id="{4B1B0D55-FB5B-4C21-B16D-8B7A58AA2F48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4" name="Forme libre : forme 2173">
              <a:extLst>
                <a:ext uri="{FF2B5EF4-FFF2-40B4-BE49-F238E27FC236}">
                  <a16:creationId xmlns="" xmlns:a16="http://schemas.microsoft.com/office/drawing/2014/main" id="{6AFD4B44-0013-46C7-89C1-7C63AAB4D98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5" name="Forme libre : forme 2174">
              <a:extLst>
                <a:ext uri="{FF2B5EF4-FFF2-40B4-BE49-F238E27FC236}">
                  <a16:creationId xmlns="" xmlns:a16="http://schemas.microsoft.com/office/drawing/2014/main" id="{B061716B-E619-4B2C-A2CB-AB4D2606E002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6" name="Forme libre : forme 2175">
              <a:extLst>
                <a:ext uri="{FF2B5EF4-FFF2-40B4-BE49-F238E27FC236}">
                  <a16:creationId xmlns="" xmlns:a16="http://schemas.microsoft.com/office/drawing/2014/main" id="{80D807FA-1A3A-4ABF-AF3B-F275183E0A00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7" name="Forme libre : forme 2176">
              <a:extLst>
                <a:ext uri="{FF2B5EF4-FFF2-40B4-BE49-F238E27FC236}">
                  <a16:creationId xmlns="" xmlns:a16="http://schemas.microsoft.com/office/drawing/2014/main" id="{032DF9FF-0CD8-4491-9035-5269ADB59100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8" name="Forme libre : forme 2177">
              <a:extLst>
                <a:ext uri="{FF2B5EF4-FFF2-40B4-BE49-F238E27FC236}">
                  <a16:creationId xmlns="" xmlns:a16="http://schemas.microsoft.com/office/drawing/2014/main" id="{5F6C4221-EAB2-436F-B193-7A3F5601B69D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9" name="Forme libre : forme 2178">
              <a:extLst>
                <a:ext uri="{FF2B5EF4-FFF2-40B4-BE49-F238E27FC236}">
                  <a16:creationId xmlns="" xmlns:a16="http://schemas.microsoft.com/office/drawing/2014/main" id="{2C3899F1-7908-415E-AC18-381FF5AACA9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0" name="Forme libre : forme 2179">
              <a:extLst>
                <a:ext uri="{FF2B5EF4-FFF2-40B4-BE49-F238E27FC236}">
                  <a16:creationId xmlns="" xmlns:a16="http://schemas.microsoft.com/office/drawing/2014/main" id="{A25A3A19-36CC-4BEB-89D4-7074BE692A4E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1" name="Forme libre : forme 2180">
              <a:extLst>
                <a:ext uri="{FF2B5EF4-FFF2-40B4-BE49-F238E27FC236}">
                  <a16:creationId xmlns="" xmlns:a16="http://schemas.microsoft.com/office/drawing/2014/main" id="{4AF8F556-7C68-44A7-A9D4-1E80B8EE1F7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2" name="Forme libre : forme 2181">
              <a:extLst>
                <a:ext uri="{FF2B5EF4-FFF2-40B4-BE49-F238E27FC236}">
                  <a16:creationId xmlns="" xmlns:a16="http://schemas.microsoft.com/office/drawing/2014/main" id="{474B8F0A-192E-4408-976E-CFE766B0E660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3" name="Forme libre : forme 2182">
              <a:extLst>
                <a:ext uri="{FF2B5EF4-FFF2-40B4-BE49-F238E27FC236}">
                  <a16:creationId xmlns="" xmlns:a16="http://schemas.microsoft.com/office/drawing/2014/main" id="{08147D7D-246F-4267-9328-9CD9D53CB053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4" name="Forme libre : forme 2183">
              <a:extLst>
                <a:ext uri="{FF2B5EF4-FFF2-40B4-BE49-F238E27FC236}">
                  <a16:creationId xmlns="" xmlns:a16="http://schemas.microsoft.com/office/drawing/2014/main" id="{BFD4EEA9-74F4-491C-BCB2-C3F42835DD07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5" name="Forme libre : forme 2184">
              <a:extLst>
                <a:ext uri="{FF2B5EF4-FFF2-40B4-BE49-F238E27FC236}">
                  <a16:creationId xmlns="" xmlns:a16="http://schemas.microsoft.com/office/drawing/2014/main" id="{913E5A75-2F0F-4FF8-AF12-57EBAAC870EA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6" name="Forme libre : forme 2185">
              <a:extLst>
                <a:ext uri="{FF2B5EF4-FFF2-40B4-BE49-F238E27FC236}">
                  <a16:creationId xmlns="" xmlns:a16="http://schemas.microsoft.com/office/drawing/2014/main" id="{4571DC5F-CE18-47DF-9FDC-F2290176BF72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7" name="Forme libre : forme 2186">
              <a:extLst>
                <a:ext uri="{FF2B5EF4-FFF2-40B4-BE49-F238E27FC236}">
                  <a16:creationId xmlns="" xmlns:a16="http://schemas.microsoft.com/office/drawing/2014/main" id="{E598998C-D00A-4D75-A58B-A8274CB4E8AC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8" name="Forme libre : forme 2187">
              <a:extLst>
                <a:ext uri="{FF2B5EF4-FFF2-40B4-BE49-F238E27FC236}">
                  <a16:creationId xmlns="" xmlns:a16="http://schemas.microsoft.com/office/drawing/2014/main" id="{68EAF022-443D-40AB-977F-80ED0FBBA39F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9" name="Forme libre : forme 2188">
              <a:extLst>
                <a:ext uri="{FF2B5EF4-FFF2-40B4-BE49-F238E27FC236}">
                  <a16:creationId xmlns="" xmlns:a16="http://schemas.microsoft.com/office/drawing/2014/main" id="{9832FD02-47CA-43A0-9ECC-73C95B196066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0" name="Forme libre : forme 2189">
              <a:extLst>
                <a:ext uri="{FF2B5EF4-FFF2-40B4-BE49-F238E27FC236}">
                  <a16:creationId xmlns="" xmlns:a16="http://schemas.microsoft.com/office/drawing/2014/main" id="{E4050B9D-DB6D-469C-8D0D-3927E506DFDB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1" name="Forme libre : forme 2190">
              <a:extLst>
                <a:ext uri="{FF2B5EF4-FFF2-40B4-BE49-F238E27FC236}">
                  <a16:creationId xmlns="" xmlns:a16="http://schemas.microsoft.com/office/drawing/2014/main" id="{08EA550C-613A-4866-AACF-C27F8E9C22E0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2" name="Forme libre : forme 2191">
              <a:extLst>
                <a:ext uri="{FF2B5EF4-FFF2-40B4-BE49-F238E27FC236}">
                  <a16:creationId xmlns="" xmlns:a16="http://schemas.microsoft.com/office/drawing/2014/main" id="{1CF034C4-4CE9-457C-B36A-A3F9D058C124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3" name="Forme libre : forme 2192">
              <a:extLst>
                <a:ext uri="{FF2B5EF4-FFF2-40B4-BE49-F238E27FC236}">
                  <a16:creationId xmlns="" xmlns:a16="http://schemas.microsoft.com/office/drawing/2014/main" id="{D08F0A84-4DD7-4772-AC15-083524AA4A1D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4" name="Forme libre : forme 2193">
              <a:extLst>
                <a:ext uri="{FF2B5EF4-FFF2-40B4-BE49-F238E27FC236}">
                  <a16:creationId xmlns="" xmlns:a16="http://schemas.microsoft.com/office/drawing/2014/main" id="{61D16ADF-5C6E-4CB0-822E-F18C019391FD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5" name="Forme libre : forme 2194">
              <a:extLst>
                <a:ext uri="{FF2B5EF4-FFF2-40B4-BE49-F238E27FC236}">
                  <a16:creationId xmlns="" xmlns:a16="http://schemas.microsoft.com/office/drawing/2014/main" id="{7755C47E-CA44-4F59-A584-382B602B7277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6" name="Forme libre : forme 2195">
              <a:extLst>
                <a:ext uri="{FF2B5EF4-FFF2-40B4-BE49-F238E27FC236}">
                  <a16:creationId xmlns="" xmlns:a16="http://schemas.microsoft.com/office/drawing/2014/main" id="{7477CD6A-0BC6-4B29-9F1F-C0FBF04DE899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7" name="Forme libre : forme 2196">
              <a:extLst>
                <a:ext uri="{FF2B5EF4-FFF2-40B4-BE49-F238E27FC236}">
                  <a16:creationId xmlns="" xmlns:a16="http://schemas.microsoft.com/office/drawing/2014/main" id="{EE329923-C3A4-4046-B152-3FD94C6B8328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8" name="Forme libre : forme 2197">
              <a:extLst>
                <a:ext uri="{FF2B5EF4-FFF2-40B4-BE49-F238E27FC236}">
                  <a16:creationId xmlns="" xmlns:a16="http://schemas.microsoft.com/office/drawing/2014/main" id="{9B7F0F6B-ADD6-4F5F-8A57-9C18A5D11901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9" name="Forme libre : forme 2198">
              <a:extLst>
                <a:ext uri="{FF2B5EF4-FFF2-40B4-BE49-F238E27FC236}">
                  <a16:creationId xmlns="" xmlns:a16="http://schemas.microsoft.com/office/drawing/2014/main" id="{27B19DC8-7CA7-46F0-BBD1-FED4197C21C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0" name="Forme libre : forme 2199">
              <a:extLst>
                <a:ext uri="{FF2B5EF4-FFF2-40B4-BE49-F238E27FC236}">
                  <a16:creationId xmlns="" xmlns:a16="http://schemas.microsoft.com/office/drawing/2014/main" id="{6A2BAEE3-A8C6-4D0E-B41D-3EB43C80CD43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1" name="Forme libre : forme 2200">
              <a:extLst>
                <a:ext uri="{FF2B5EF4-FFF2-40B4-BE49-F238E27FC236}">
                  <a16:creationId xmlns="" xmlns:a16="http://schemas.microsoft.com/office/drawing/2014/main" id="{B33494DC-160D-4471-B761-44392F450F15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2" name="Forme libre : forme 2201">
              <a:extLst>
                <a:ext uri="{FF2B5EF4-FFF2-40B4-BE49-F238E27FC236}">
                  <a16:creationId xmlns="" xmlns:a16="http://schemas.microsoft.com/office/drawing/2014/main" id="{A0536B5D-C1D1-4CC2-A67B-69C04D5E7BF1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3" name="Forme libre : forme 2202">
              <a:extLst>
                <a:ext uri="{FF2B5EF4-FFF2-40B4-BE49-F238E27FC236}">
                  <a16:creationId xmlns="" xmlns:a16="http://schemas.microsoft.com/office/drawing/2014/main" id="{0EC7D0F9-54FF-4910-BE51-E44A931994E2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4" name="Forme libre : forme 2203">
              <a:extLst>
                <a:ext uri="{FF2B5EF4-FFF2-40B4-BE49-F238E27FC236}">
                  <a16:creationId xmlns="" xmlns:a16="http://schemas.microsoft.com/office/drawing/2014/main" id="{581ECD7C-3ECD-4795-A962-336D27880F7D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5" name="Forme libre : forme 2204">
              <a:extLst>
                <a:ext uri="{FF2B5EF4-FFF2-40B4-BE49-F238E27FC236}">
                  <a16:creationId xmlns="" xmlns:a16="http://schemas.microsoft.com/office/drawing/2014/main" id="{61351529-FB96-4EA9-BD0D-13DB591690B1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6" name="Forme libre : forme 2205">
              <a:extLst>
                <a:ext uri="{FF2B5EF4-FFF2-40B4-BE49-F238E27FC236}">
                  <a16:creationId xmlns="" xmlns:a16="http://schemas.microsoft.com/office/drawing/2014/main" id="{7B671EAD-22E7-49A1-AAF9-AFD4BDF270FF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7" name="Forme libre : forme 2206">
              <a:extLst>
                <a:ext uri="{FF2B5EF4-FFF2-40B4-BE49-F238E27FC236}">
                  <a16:creationId xmlns="" xmlns:a16="http://schemas.microsoft.com/office/drawing/2014/main" id="{60C9EA0E-9422-461A-8A03-18C34E381FE6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8" name="Forme libre : forme 2207">
              <a:extLst>
                <a:ext uri="{FF2B5EF4-FFF2-40B4-BE49-F238E27FC236}">
                  <a16:creationId xmlns="" xmlns:a16="http://schemas.microsoft.com/office/drawing/2014/main" id="{BA75D214-5F17-45EC-88F6-87E7086E00EC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9" name="Forme libre : forme 2208">
              <a:extLst>
                <a:ext uri="{FF2B5EF4-FFF2-40B4-BE49-F238E27FC236}">
                  <a16:creationId xmlns="" xmlns:a16="http://schemas.microsoft.com/office/drawing/2014/main" id="{E48EAD6E-3EAF-4F3D-8B05-DC60D246CC5C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0" name="Forme libre : forme 2209">
              <a:extLst>
                <a:ext uri="{FF2B5EF4-FFF2-40B4-BE49-F238E27FC236}">
                  <a16:creationId xmlns="" xmlns:a16="http://schemas.microsoft.com/office/drawing/2014/main" id="{60DC192A-6712-4E80-B33F-A868EA1F00C7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1" name="Forme libre : forme 2210">
              <a:extLst>
                <a:ext uri="{FF2B5EF4-FFF2-40B4-BE49-F238E27FC236}">
                  <a16:creationId xmlns="" xmlns:a16="http://schemas.microsoft.com/office/drawing/2014/main" id="{5F7656EC-B89E-42FF-BC16-A8DDF1B2D92F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2" name="Forme libre : forme 2211">
              <a:extLst>
                <a:ext uri="{FF2B5EF4-FFF2-40B4-BE49-F238E27FC236}">
                  <a16:creationId xmlns="" xmlns:a16="http://schemas.microsoft.com/office/drawing/2014/main" id="{E08CB140-902C-4737-8277-A98EB5E4EFE4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3" name="Forme libre : forme 2212">
              <a:extLst>
                <a:ext uri="{FF2B5EF4-FFF2-40B4-BE49-F238E27FC236}">
                  <a16:creationId xmlns="" xmlns:a16="http://schemas.microsoft.com/office/drawing/2014/main" id="{6E90F74B-F705-42A3-BD1F-6FA4B5FAA019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4" name="Forme libre : forme 2213">
              <a:extLst>
                <a:ext uri="{FF2B5EF4-FFF2-40B4-BE49-F238E27FC236}">
                  <a16:creationId xmlns="" xmlns:a16="http://schemas.microsoft.com/office/drawing/2014/main" id="{465358ED-843D-4586-B8A7-8F476C2F6DD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5" name="Forme libre : forme 2214">
              <a:extLst>
                <a:ext uri="{FF2B5EF4-FFF2-40B4-BE49-F238E27FC236}">
                  <a16:creationId xmlns="" xmlns:a16="http://schemas.microsoft.com/office/drawing/2014/main" id="{1FF0FB25-B8F5-4ADE-800A-47430E68573C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6" name="Forme libre : forme 2215">
              <a:extLst>
                <a:ext uri="{FF2B5EF4-FFF2-40B4-BE49-F238E27FC236}">
                  <a16:creationId xmlns="" xmlns:a16="http://schemas.microsoft.com/office/drawing/2014/main" id="{776C37F0-ED81-4F1F-A328-887B05D06837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7" name="Forme libre : forme 2216">
              <a:extLst>
                <a:ext uri="{FF2B5EF4-FFF2-40B4-BE49-F238E27FC236}">
                  <a16:creationId xmlns="" xmlns:a16="http://schemas.microsoft.com/office/drawing/2014/main" id="{3495DB9A-4541-4398-B98F-3D014F3FA02F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8" name="Forme libre : forme 2217">
              <a:extLst>
                <a:ext uri="{FF2B5EF4-FFF2-40B4-BE49-F238E27FC236}">
                  <a16:creationId xmlns="" xmlns:a16="http://schemas.microsoft.com/office/drawing/2014/main" id="{6174E958-9841-4450-A3B4-4010E7B5DEF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9" name="Forme libre : forme 2218">
              <a:extLst>
                <a:ext uri="{FF2B5EF4-FFF2-40B4-BE49-F238E27FC236}">
                  <a16:creationId xmlns="" xmlns:a16="http://schemas.microsoft.com/office/drawing/2014/main" id="{AEB0FE66-FF50-46B8-A527-A44B045C51F6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0" name="Forme libre : forme 2219">
              <a:extLst>
                <a:ext uri="{FF2B5EF4-FFF2-40B4-BE49-F238E27FC236}">
                  <a16:creationId xmlns="" xmlns:a16="http://schemas.microsoft.com/office/drawing/2014/main" id="{71365084-09F0-4177-8899-9AEDD9C836FB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1" name="Forme libre : forme 2220">
              <a:extLst>
                <a:ext uri="{FF2B5EF4-FFF2-40B4-BE49-F238E27FC236}">
                  <a16:creationId xmlns="" xmlns:a16="http://schemas.microsoft.com/office/drawing/2014/main" id="{93A16290-1383-4913-A805-FEC6CD68B3A1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2" name="Forme libre : forme 2221">
              <a:extLst>
                <a:ext uri="{FF2B5EF4-FFF2-40B4-BE49-F238E27FC236}">
                  <a16:creationId xmlns="" xmlns:a16="http://schemas.microsoft.com/office/drawing/2014/main" id="{89EDCAB4-2647-402D-8A97-2D89ED05C33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3" name="Forme libre : forme 2222">
              <a:extLst>
                <a:ext uri="{FF2B5EF4-FFF2-40B4-BE49-F238E27FC236}">
                  <a16:creationId xmlns="" xmlns:a16="http://schemas.microsoft.com/office/drawing/2014/main" id="{62660570-9841-4140-8539-11BB8C728044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4" name="Forme libre : forme 2223">
              <a:extLst>
                <a:ext uri="{FF2B5EF4-FFF2-40B4-BE49-F238E27FC236}">
                  <a16:creationId xmlns="" xmlns:a16="http://schemas.microsoft.com/office/drawing/2014/main" id="{94D3AEEA-4130-43BE-BF5D-CC6BCC5331C3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5" name="Forme libre : forme 2224">
              <a:extLst>
                <a:ext uri="{FF2B5EF4-FFF2-40B4-BE49-F238E27FC236}">
                  <a16:creationId xmlns="" xmlns:a16="http://schemas.microsoft.com/office/drawing/2014/main" id="{B4B77E9D-EEED-412C-89B0-478E464DFE8E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6" name="Forme libre : forme 2225">
              <a:extLst>
                <a:ext uri="{FF2B5EF4-FFF2-40B4-BE49-F238E27FC236}">
                  <a16:creationId xmlns="" xmlns:a16="http://schemas.microsoft.com/office/drawing/2014/main" id="{8807D4A1-E0A9-4E7E-A2E7-F2E039C53560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7" name="Forme libre : forme 2226">
              <a:extLst>
                <a:ext uri="{FF2B5EF4-FFF2-40B4-BE49-F238E27FC236}">
                  <a16:creationId xmlns="" xmlns:a16="http://schemas.microsoft.com/office/drawing/2014/main" id="{E1BBD9BF-9DEF-4962-8461-FCC580DDB3D3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8" name="Forme libre : forme 2227">
              <a:extLst>
                <a:ext uri="{FF2B5EF4-FFF2-40B4-BE49-F238E27FC236}">
                  <a16:creationId xmlns="" xmlns:a16="http://schemas.microsoft.com/office/drawing/2014/main" id="{372EDAC8-341E-47F1-BA76-59AEE44BA6E9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9" name="Forme libre : forme 2228">
              <a:extLst>
                <a:ext uri="{FF2B5EF4-FFF2-40B4-BE49-F238E27FC236}">
                  <a16:creationId xmlns="" xmlns:a16="http://schemas.microsoft.com/office/drawing/2014/main" id="{20061EF0-57F1-44A9-B030-EA17BF31A31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0" name="Forme libre : forme 2229">
              <a:extLst>
                <a:ext uri="{FF2B5EF4-FFF2-40B4-BE49-F238E27FC236}">
                  <a16:creationId xmlns="" xmlns:a16="http://schemas.microsoft.com/office/drawing/2014/main" id="{E38221DF-66A1-4197-AEB7-CCFD55E0085E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1" name="Forme libre : forme 2230">
              <a:extLst>
                <a:ext uri="{FF2B5EF4-FFF2-40B4-BE49-F238E27FC236}">
                  <a16:creationId xmlns="" xmlns:a16="http://schemas.microsoft.com/office/drawing/2014/main" id="{0E7B4474-3652-4F5C-8982-D11AF746B26A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2" name="Forme libre : forme 2231">
              <a:extLst>
                <a:ext uri="{FF2B5EF4-FFF2-40B4-BE49-F238E27FC236}">
                  <a16:creationId xmlns="" xmlns:a16="http://schemas.microsoft.com/office/drawing/2014/main" id="{5C3F77C6-9DBA-4DC2-9C2B-8FF32F9AAA66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3" name="Forme libre : forme 2232">
              <a:extLst>
                <a:ext uri="{FF2B5EF4-FFF2-40B4-BE49-F238E27FC236}">
                  <a16:creationId xmlns="" xmlns:a16="http://schemas.microsoft.com/office/drawing/2014/main" id="{01433F1B-9E94-4344-95B9-E1384B85B79C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4" name="Forme libre : forme 2233">
              <a:extLst>
                <a:ext uri="{FF2B5EF4-FFF2-40B4-BE49-F238E27FC236}">
                  <a16:creationId xmlns="" xmlns:a16="http://schemas.microsoft.com/office/drawing/2014/main" id="{6BC6E0A2-64E4-40E2-8DCE-26CE66D5E02C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5" name="Forme libre : forme 2234">
              <a:extLst>
                <a:ext uri="{FF2B5EF4-FFF2-40B4-BE49-F238E27FC236}">
                  <a16:creationId xmlns="" xmlns:a16="http://schemas.microsoft.com/office/drawing/2014/main" id="{0ECCD552-19E9-4E97-A420-5BD98BF6782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6" name="Forme libre : forme 2235">
              <a:extLst>
                <a:ext uri="{FF2B5EF4-FFF2-40B4-BE49-F238E27FC236}">
                  <a16:creationId xmlns="" xmlns:a16="http://schemas.microsoft.com/office/drawing/2014/main" id="{116D78C7-5BD3-483D-8FD7-87DA20AE4194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7" name="Forme libre : forme 2236">
              <a:extLst>
                <a:ext uri="{FF2B5EF4-FFF2-40B4-BE49-F238E27FC236}">
                  <a16:creationId xmlns="" xmlns:a16="http://schemas.microsoft.com/office/drawing/2014/main" id="{29F6D281-88E6-45CB-99A2-FB067D9F3B98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8" name="Forme libre : forme 2237">
              <a:extLst>
                <a:ext uri="{FF2B5EF4-FFF2-40B4-BE49-F238E27FC236}">
                  <a16:creationId xmlns="" xmlns:a16="http://schemas.microsoft.com/office/drawing/2014/main" id="{5FC8B8C2-4930-4090-BC67-DB393B97500E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9" name="Forme libre : forme 2238">
              <a:extLst>
                <a:ext uri="{FF2B5EF4-FFF2-40B4-BE49-F238E27FC236}">
                  <a16:creationId xmlns="" xmlns:a16="http://schemas.microsoft.com/office/drawing/2014/main" id="{7FFA110A-60E0-4270-A16A-59427B4BD564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0" name="Forme libre : forme 2239">
              <a:extLst>
                <a:ext uri="{FF2B5EF4-FFF2-40B4-BE49-F238E27FC236}">
                  <a16:creationId xmlns="" xmlns:a16="http://schemas.microsoft.com/office/drawing/2014/main" id="{43E7722F-9E69-4C35-8403-9712C43A657D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1" name="Forme libre : forme 2240">
              <a:extLst>
                <a:ext uri="{FF2B5EF4-FFF2-40B4-BE49-F238E27FC236}">
                  <a16:creationId xmlns="" xmlns:a16="http://schemas.microsoft.com/office/drawing/2014/main" id="{41B2DF52-EC40-447D-B212-F5BA125B74F3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2" name="Forme libre : forme 2241">
              <a:extLst>
                <a:ext uri="{FF2B5EF4-FFF2-40B4-BE49-F238E27FC236}">
                  <a16:creationId xmlns="" xmlns:a16="http://schemas.microsoft.com/office/drawing/2014/main" id="{7EFBB9C6-AA43-4417-B52E-28BAAA544FB3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3" name="Forme libre : forme 2242">
              <a:extLst>
                <a:ext uri="{FF2B5EF4-FFF2-40B4-BE49-F238E27FC236}">
                  <a16:creationId xmlns="" xmlns:a16="http://schemas.microsoft.com/office/drawing/2014/main" id="{4FD368D5-7016-4447-A279-0D553702CEF5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4" name="Forme libre : forme 2243">
              <a:extLst>
                <a:ext uri="{FF2B5EF4-FFF2-40B4-BE49-F238E27FC236}">
                  <a16:creationId xmlns="" xmlns:a16="http://schemas.microsoft.com/office/drawing/2014/main" id="{B1F12F38-F29C-4A98-BB49-D042691F19E4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5" name="Forme libre : forme 2244">
              <a:extLst>
                <a:ext uri="{FF2B5EF4-FFF2-40B4-BE49-F238E27FC236}">
                  <a16:creationId xmlns="" xmlns:a16="http://schemas.microsoft.com/office/drawing/2014/main" id="{6BA48DFB-361A-47A4-8798-4F12336B216B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6" name="Forme libre : forme 2245">
              <a:extLst>
                <a:ext uri="{FF2B5EF4-FFF2-40B4-BE49-F238E27FC236}">
                  <a16:creationId xmlns="" xmlns:a16="http://schemas.microsoft.com/office/drawing/2014/main" id="{6FD8FBAD-C985-48A6-A25A-FE4C6FB9869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7" name="Forme libre : forme 2246">
              <a:extLst>
                <a:ext uri="{FF2B5EF4-FFF2-40B4-BE49-F238E27FC236}">
                  <a16:creationId xmlns="" xmlns:a16="http://schemas.microsoft.com/office/drawing/2014/main" id="{33EF0CB4-1296-44AE-9C21-198FBCD6E1E5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8" name="Forme libre : forme 2247">
              <a:extLst>
                <a:ext uri="{FF2B5EF4-FFF2-40B4-BE49-F238E27FC236}">
                  <a16:creationId xmlns="" xmlns:a16="http://schemas.microsoft.com/office/drawing/2014/main" id="{6A2221EE-902A-4C54-9104-C294E2D36C2C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9" name="Forme libre : forme 2248">
              <a:extLst>
                <a:ext uri="{FF2B5EF4-FFF2-40B4-BE49-F238E27FC236}">
                  <a16:creationId xmlns="" xmlns:a16="http://schemas.microsoft.com/office/drawing/2014/main" id="{6C6A641B-B2B7-4694-9375-AF850DEFB133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0" name="Forme libre : forme 2249">
              <a:extLst>
                <a:ext uri="{FF2B5EF4-FFF2-40B4-BE49-F238E27FC236}">
                  <a16:creationId xmlns="" xmlns:a16="http://schemas.microsoft.com/office/drawing/2014/main" id="{399BD360-2FD0-4499-9E83-6E3D562F1E0B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1" name="Forme libre : forme 2250">
              <a:extLst>
                <a:ext uri="{FF2B5EF4-FFF2-40B4-BE49-F238E27FC236}">
                  <a16:creationId xmlns="" xmlns:a16="http://schemas.microsoft.com/office/drawing/2014/main" id="{A6673CC7-5199-4DDD-870A-3B185B6CBD7D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2" name="Forme libre : forme 2251">
              <a:extLst>
                <a:ext uri="{FF2B5EF4-FFF2-40B4-BE49-F238E27FC236}">
                  <a16:creationId xmlns="" xmlns:a16="http://schemas.microsoft.com/office/drawing/2014/main" id="{E23031FA-7B57-47D5-98AF-D9423F5F30E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3" name="Forme libre : forme 2252">
              <a:extLst>
                <a:ext uri="{FF2B5EF4-FFF2-40B4-BE49-F238E27FC236}">
                  <a16:creationId xmlns="" xmlns:a16="http://schemas.microsoft.com/office/drawing/2014/main" id="{18D159E9-838E-47A3-AE83-A4990238B07C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4" name="Forme libre : forme 2253">
              <a:extLst>
                <a:ext uri="{FF2B5EF4-FFF2-40B4-BE49-F238E27FC236}">
                  <a16:creationId xmlns="" xmlns:a16="http://schemas.microsoft.com/office/drawing/2014/main" id="{45FFA073-EC3B-4660-8F03-6BA94AD6386B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5" name="Forme libre : forme 2254">
              <a:extLst>
                <a:ext uri="{FF2B5EF4-FFF2-40B4-BE49-F238E27FC236}">
                  <a16:creationId xmlns="" xmlns:a16="http://schemas.microsoft.com/office/drawing/2014/main" id="{DC04F724-6125-4E5E-BCC5-96720655541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6" name="Forme libre : forme 2255">
              <a:extLst>
                <a:ext uri="{FF2B5EF4-FFF2-40B4-BE49-F238E27FC236}">
                  <a16:creationId xmlns="" xmlns:a16="http://schemas.microsoft.com/office/drawing/2014/main" id="{4E07974B-5D4E-45AC-8AC5-4CEC077D2D4A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7" name="Forme libre : forme 2256">
              <a:extLst>
                <a:ext uri="{FF2B5EF4-FFF2-40B4-BE49-F238E27FC236}">
                  <a16:creationId xmlns="" xmlns:a16="http://schemas.microsoft.com/office/drawing/2014/main" id="{803ECC03-3567-472A-8050-72BD0AD2D44D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8" name="Forme libre : forme 2257">
              <a:extLst>
                <a:ext uri="{FF2B5EF4-FFF2-40B4-BE49-F238E27FC236}">
                  <a16:creationId xmlns="" xmlns:a16="http://schemas.microsoft.com/office/drawing/2014/main" id="{B771EDEB-2CF0-4352-878D-B2990D9B9504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9" name="Forme libre : forme 2258">
              <a:extLst>
                <a:ext uri="{FF2B5EF4-FFF2-40B4-BE49-F238E27FC236}">
                  <a16:creationId xmlns="" xmlns:a16="http://schemas.microsoft.com/office/drawing/2014/main" id="{5143866B-E59F-41E8-AA95-A590D76AAA7E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0" name="Forme libre : forme 2259">
              <a:extLst>
                <a:ext uri="{FF2B5EF4-FFF2-40B4-BE49-F238E27FC236}">
                  <a16:creationId xmlns="" xmlns:a16="http://schemas.microsoft.com/office/drawing/2014/main" id="{0E94EEA0-8274-432D-BB6F-9286004332CA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1" name="Forme libre : forme 2260">
              <a:extLst>
                <a:ext uri="{FF2B5EF4-FFF2-40B4-BE49-F238E27FC236}">
                  <a16:creationId xmlns="" xmlns:a16="http://schemas.microsoft.com/office/drawing/2014/main" id="{A6D5A634-8C59-40B1-8D8F-9E7C17280A5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2" name="Forme libre : forme 2261">
              <a:extLst>
                <a:ext uri="{FF2B5EF4-FFF2-40B4-BE49-F238E27FC236}">
                  <a16:creationId xmlns="" xmlns:a16="http://schemas.microsoft.com/office/drawing/2014/main" id="{AEA08EC4-CD84-4A24-ACC9-A6661B311E57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3" name="Forme libre : forme 2262">
              <a:extLst>
                <a:ext uri="{FF2B5EF4-FFF2-40B4-BE49-F238E27FC236}">
                  <a16:creationId xmlns="" xmlns:a16="http://schemas.microsoft.com/office/drawing/2014/main" id="{60AFC6E6-CF38-4DF0-A5E2-CF7B4BD947CC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4" name="Forme libre : forme 2263">
              <a:extLst>
                <a:ext uri="{FF2B5EF4-FFF2-40B4-BE49-F238E27FC236}">
                  <a16:creationId xmlns="" xmlns:a16="http://schemas.microsoft.com/office/drawing/2014/main" id="{F99E11F1-879E-43C0-A1F2-522A2B520054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5" name="Forme libre : forme 2264">
              <a:extLst>
                <a:ext uri="{FF2B5EF4-FFF2-40B4-BE49-F238E27FC236}">
                  <a16:creationId xmlns="" xmlns:a16="http://schemas.microsoft.com/office/drawing/2014/main" id="{2E8D6347-E8C4-45B5-8A1B-45E97581E04C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6" name="Forme libre : forme 2265">
              <a:extLst>
                <a:ext uri="{FF2B5EF4-FFF2-40B4-BE49-F238E27FC236}">
                  <a16:creationId xmlns="" xmlns:a16="http://schemas.microsoft.com/office/drawing/2014/main" id="{BCA89D21-0065-4D16-A3A0-E2C378DC3A92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7" name="Forme libre : forme 2266">
              <a:extLst>
                <a:ext uri="{FF2B5EF4-FFF2-40B4-BE49-F238E27FC236}">
                  <a16:creationId xmlns="" xmlns:a16="http://schemas.microsoft.com/office/drawing/2014/main" id="{F71B2498-3B3D-45FC-A329-91E00C9C5967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8" name="Forme libre : forme 2267">
              <a:extLst>
                <a:ext uri="{FF2B5EF4-FFF2-40B4-BE49-F238E27FC236}">
                  <a16:creationId xmlns="" xmlns:a16="http://schemas.microsoft.com/office/drawing/2014/main" id="{3CF8E69B-B55C-41E9-B911-1981925CCEB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9" name="Forme libre : forme 2268">
              <a:extLst>
                <a:ext uri="{FF2B5EF4-FFF2-40B4-BE49-F238E27FC236}">
                  <a16:creationId xmlns="" xmlns:a16="http://schemas.microsoft.com/office/drawing/2014/main" id="{4C71276B-40A5-4E8A-A73A-B1F9AA0F0D51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0" name="Forme libre : forme 2269">
              <a:extLst>
                <a:ext uri="{FF2B5EF4-FFF2-40B4-BE49-F238E27FC236}">
                  <a16:creationId xmlns="" xmlns:a16="http://schemas.microsoft.com/office/drawing/2014/main" id="{989F33F8-2CEA-46E0-977C-BF10A5F6EC24}"/>
                </a:ext>
              </a:extLst>
            </p:cNvPr>
            <p:cNvSpPr/>
            <p:nvPr/>
          </p:nvSpPr>
          <p:spPr>
            <a:xfrm rot="8716295">
              <a:off x="5027149" y="20270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1" name="Forme libre : forme 2270">
              <a:extLst>
                <a:ext uri="{FF2B5EF4-FFF2-40B4-BE49-F238E27FC236}">
                  <a16:creationId xmlns="" xmlns:a16="http://schemas.microsoft.com/office/drawing/2014/main" id="{9811A813-1EE2-49DA-9483-7786C91105E8}"/>
                </a:ext>
              </a:extLst>
            </p:cNvPr>
            <p:cNvSpPr/>
            <p:nvPr/>
          </p:nvSpPr>
          <p:spPr>
            <a:xfrm rot="8716295">
              <a:off x="5116541" y="20562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2" name="Forme libre : forme 2271">
              <a:extLst>
                <a:ext uri="{FF2B5EF4-FFF2-40B4-BE49-F238E27FC236}">
                  <a16:creationId xmlns="" xmlns:a16="http://schemas.microsoft.com/office/drawing/2014/main" id="{8FC8FB61-C549-4F81-9375-A1D7E59B1E17}"/>
                </a:ext>
              </a:extLst>
            </p:cNvPr>
            <p:cNvSpPr/>
            <p:nvPr/>
          </p:nvSpPr>
          <p:spPr>
            <a:xfrm rot="8716295">
              <a:off x="5071691" y="19699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3" name="Forme libre : forme 2272">
              <a:extLst>
                <a:ext uri="{FF2B5EF4-FFF2-40B4-BE49-F238E27FC236}">
                  <a16:creationId xmlns="" xmlns:a16="http://schemas.microsoft.com/office/drawing/2014/main" id="{0CFFA3A9-B086-4D44-B5C2-B82670FF13BF}"/>
                </a:ext>
              </a:extLst>
            </p:cNvPr>
            <p:cNvSpPr/>
            <p:nvPr/>
          </p:nvSpPr>
          <p:spPr>
            <a:xfrm rot="8716295">
              <a:off x="4914915" y="21155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4" name="Forme libre : forme 2273">
              <a:extLst>
                <a:ext uri="{FF2B5EF4-FFF2-40B4-BE49-F238E27FC236}">
                  <a16:creationId xmlns="" xmlns:a16="http://schemas.microsoft.com/office/drawing/2014/main" id="{233AD9D8-2DDF-4DFC-A97A-554BCD15069B}"/>
                </a:ext>
              </a:extLst>
            </p:cNvPr>
            <p:cNvSpPr/>
            <p:nvPr/>
          </p:nvSpPr>
          <p:spPr>
            <a:xfrm rot="8716295">
              <a:off x="4790012" y="19068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5" name="Forme libre : forme 2274">
              <a:extLst>
                <a:ext uri="{FF2B5EF4-FFF2-40B4-BE49-F238E27FC236}">
                  <a16:creationId xmlns="" xmlns:a16="http://schemas.microsoft.com/office/drawing/2014/main" id="{F30C5186-83A8-436D-A1B1-82D8B26F890D}"/>
                </a:ext>
              </a:extLst>
            </p:cNvPr>
            <p:cNvSpPr/>
            <p:nvPr/>
          </p:nvSpPr>
          <p:spPr>
            <a:xfrm rot="8716295">
              <a:off x="4777960" y="17681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6" name="Forme libre : forme 2275">
              <a:extLst>
                <a:ext uri="{FF2B5EF4-FFF2-40B4-BE49-F238E27FC236}">
                  <a16:creationId xmlns="" xmlns:a16="http://schemas.microsoft.com/office/drawing/2014/main" id="{A0377747-04B1-4283-950B-CD843F97EFB6}"/>
                </a:ext>
              </a:extLst>
            </p:cNvPr>
            <p:cNvSpPr/>
            <p:nvPr/>
          </p:nvSpPr>
          <p:spPr>
            <a:xfrm rot="8716295">
              <a:off x="5005093" y="21565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7" name="Forme libre : forme 2276">
              <a:extLst>
                <a:ext uri="{FF2B5EF4-FFF2-40B4-BE49-F238E27FC236}">
                  <a16:creationId xmlns="" xmlns:a16="http://schemas.microsoft.com/office/drawing/2014/main" id="{3571DCD9-8E3F-48D7-BBF0-29E0A04E1105}"/>
                </a:ext>
              </a:extLst>
            </p:cNvPr>
            <p:cNvSpPr/>
            <p:nvPr/>
          </p:nvSpPr>
          <p:spPr>
            <a:xfrm rot="8716295">
              <a:off x="5316248" y="17768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8" name="Forme libre : forme 2277">
              <a:extLst>
                <a:ext uri="{FF2B5EF4-FFF2-40B4-BE49-F238E27FC236}">
                  <a16:creationId xmlns="" xmlns:a16="http://schemas.microsoft.com/office/drawing/2014/main" id="{B5194E53-4203-440A-97AE-D778552CB387}"/>
                </a:ext>
              </a:extLst>
            </p:cNvPr>
            <p:cNvSpPr/>
            <p:nvPr/>
          </p:nvSpPr>
          <p:spPr>
            <a:xfrm rot="8716295">
              <a:off x="5405640" y="18061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9" name="Forme libre : forme 2278">
              <a:extLst>
                <a:ext uri="{FF2B5EF4-FFF2-40B4-BE49-F238E27FC236}">
                  <a16:creationId xmlns="" xmlns:a16="http://schemas.microsoft.com/office/drawing/2014/main" id="{DAF19CC7-74AA-4704-A1D2-062102FB21F8}"/>
                </a:ext>
              </a:extLst>
            </p:cNvPr>
            <p:cNvSpPr/>
            <p:nvPr/>
          </p:nvSpPr>
          <p:spPr>
            <a:xfrm rot="8716295">
              <a:off x="5204014" y="18654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0" name="Forme libre : forme 2279">
              <a:extLst>
                <a:ext uri="{FF2B5EF4-FFF2-40B4-BE49-F238E27FC236}">
                  <a16:creationId xmlns="" xmlns:a16="http://schemas.microsoft.com/office/drawing/2014/main" id="{25EC3E6E-10D1-4116-AA5A-C57DF5107B67}"/>
                </a:ext>
              </a:extLst>
            </p:cNvPr>
            <p:cNvSpPr/>
            <p:nvPr/>
          </p:nvSpPr>
          <p:spPr>
            <a:xfrm rot="8716295">
              <a:off x="5079112" y="16567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1" name="Forme libre : forme 2280">
              <a:extLst>
                <a:ext uri="{FF2B5EF4-FFF2-40B4-BE49-F238E27FC236}">
                  <a16:creationId xmlns="" xmlns:a16="http://schemas.microsoft.com/office/drawing/2014/main" id="{C9FA81BF-DE28-4428-8ED6-97559BBCCD8C}"/>
                </a:ext>
              </a:extLst>
            </p:cNvPr>
            <p:cNvSpPr/>
            <p:nvPr/>
          </p:nvSpPr>
          <p:spPr>
            <a:xfrm rot="8716295">
              <a:off x="5294192" y="19063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2" name="Forme libre : forme 2281">
              <a:extLst>
                <a:ext uri="{FF2B5EF4-FFF2-40B4-BE49-F238E27FC236}">
                  <a16:creationId xmlns="" xmlns:a16="http://schemas.microsoft.com/office/drawing/2014/main" id="{7CBE3143-36E0-46F6-A7F9-68442F5449A1}"/>
                </a:ext>
              </a:extLst>
            </p:cNvPr>
            <p:cNvSpPr/>
            <p:nvPr/>
          </p:nvSpPr>
          <p:spPr>
            <a:xfrm rot="8716295">
              <a:off x="5052741" y="17567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3" name="Forme libre : forme 2282">
              <a:extLst>
                <a:ext uri="{FF2B5EF4-FFF2-40B4-BE49-F238E27FC236}">
                  <a16:creationId xmlns="" xmlns:a16="http://schemas.microsoft.com/office/drawing/2014/main" id="{6D272255-56C7-4DCB-8E2D-FCB1C2CD9031}"/>
                </a:ext>
              </a:extLst>
            </p:cNvPr>
            <p:cNvSpPr/>
            <p:nvPr/>
          </p:nvSpPr>
          <p:spPr>
            <a:xfrm rot="7484129">
              <a:off x="5399123" y="20977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4" name="Forme libre : forme 2283">
              <a:extLst>
                <a:ext uri="{FF2B5EF4-FFF2-40B4-BE49-F238E27FC236}">
                  <a16:creationId xmlns="" xmlns:a16="http://schemas.microsoft.com/office/drawing/2014/main" id="{4FB405A8-78D2-42A0-AA73-3F8891BBCD16}"/>
                </a:ext>
              </a:extLst>
            </p:cNvPr>
            <p:cNvSpPr/>
            <p:nvPr/>
          </p:nvSpPr>
          <p:spPr>
            <a:xfrm rot="13089394">
              <a:off x="5503943" y="20642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5" name="Forme libre : forme 2284">
              <a:extLst>
                <a:ext uri="{FF2B5EF4-FFF2-40B4-BE49-F238E27FC236}">
                  <a16:creationId xmlns="" xmlns:a16="http://schemas.microsoft.com/office/drawing/2014/main" id="{5D1227F4-9CCA-498B-B4A8-3FC0F584569C}"/>
                </a:ext>
              </a:extLst>
            </p:cNvPr>
            <p:cNvSpPr/>
            <p:nvPr/>
          </p:nvSpPr>
          <p:spPr>
            <a:xfrm rot="8716295">
              <a:off x="5689528" y="18725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6" name="Forme libre : forme 2285">
              <a:extLst>
                <a:ext uri="{FF2B5EF4-FFF2-40B4-BE49-F238E27FC236}">
                  <a16:creationId xmlns="" xmlns:a16="http://schemas.microsoft.com/office/drawing/2014/main" id="{C59C685B-27AB-40A0-A906-985CA6213EBC}"/>
                </a:ext>
              </a:extLst>
            </p:cNvPr>
            <p:cNvSpPr/>
            <p:nvPr/>
          </p:nvSpPr>
          <p:spPr>
            <a:xfrm rot="8716295">
              <a:off x="5637723" y="17689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7" name="Forme libre : forme 2286">
              <a:extLst>
                <a:ext uri="{FF2B5EF4-FFF2-40B4-BE49-F238E27FC236}">
                  <a16:creationId xmlns="" xmlns:a16="http://schemas.microsoft.com/office/drawing/2014/main" id="{8DB70848-D82B-4310-9BBA-A9459B171C10}"/>
                </a:ext>
              </a:extLst>
            </p:cNvPr>
            <p:cNvSpPr/>
            <p:nvPr/>
          </p:nvSpPr>
          <p:spPr>
            <a:xfrm rot="8716295">
              <a:off x="5394477" y="17991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8" name="Forme libre : forme 2287">
              <a:extLst>
                <a:ext uri="{FF2B5EF4-FFF2-40B4-BE49-F238E27FC236}">
                  <a16:creationId xmlns="" xmlns:a16="http://schemas.microsoft.com/office/drawing/2014/main" id="{C5272E14-DCC6-4573-8D08-FD212965F221}"/>
                </a:ext>
              </a:extLst>
            </p:cNvPr>
            <p:cNvSpPr/>
            <p:nvPr/>
          </p:nvSpPr>
          <p:spPr>
            <a:xfrm rot="8716295">
              <a:off x="5571929" y="16399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9" name="Forme libre : forme 2288">
              <a:extLst>
                <a:ext uri="{FF2B5EF4-FFF2-40B4-BE49-F238E27FC236}">
                  <a16:creationId xmlns="" xmlns:a16="http://schemas.microsoft.com/office/drawing/2014/main" id="{A350DCBD-0FDA-496A-BBBE-BB7098DAD44D}"/>
                </a:ext>
              </a:extLst>
            </p:cNvPr>
            <p:cNvSpPr/>
            <p:nvPr/>
          </p:nvSpPr>
          <p:spPr>
            <a:xfrm rot="8716295">
              <a:off x="5250316" y="268671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0" name="Forme libre : forme 2289">
              <a:extLst>
                <a:ext uri="{FF2B5EF4-FFF2-40B4-BE49-F238E27FC236}">
                  <a16:creationId xmlns="" xmlns:a16="http://schemas.microsoft.com/office/drawing/2014/main" id="{424249A1-386F-413D-A213-ACEDD63BDA25}"/>
                </a:ext>
              </a:extLst>
            </p:cNvPr>
            <p:cNvSpPr/>
            <p:nvPr/>
          </p:nvSpPr>
          <p:spPr>
            <a:xfrm rot="8716295">
              <a:off x="5339708" y="271595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1" name="Forme libre : forme 2290">
              <a:extLst>
                <a:ext uri="{FF2B5EF4-FFF2-40B4-BE49-F238E27FC236}">
                  <a16:creationId xmlns="" xmlns:a16="http://schemas.microsoft.com/office/drawing/2014/main" id="{ECDCBBB4-5207-4603-B3A2-EE99E034021A}"/>
                </a:ext>
              </a:extLst>
            </p:cNvPr>
            <p:cNvSpPr/>
            <p:nvPr/>
          </p:nvSpPr>
          <p:spPr>
            <a:xfrm rot="8716295">
              <a:off x="5294858" y="26296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2" name="Forme libre : forme 2291">
              <a:extLst>
                <a:ext uri="{FF2B5EF4-FFF2-40B4-BE49-F238E27FC236}">
                  <a16:creationId xmlns="" xmlns:a16="http://schemas.microsoft.com/office/drawing/2014/main" id="{586B3E24-B064-4091-9B72-D089A71B8329}"/>
                </a:ext>
              </a:extLst>
            </p:cNvPr>
            <p:cNvSpPr/>
            <p:nvPr/>
          </p:nvSpPr>
          <p:spPr>
            <a:xfrm rot="8716295">
              <a:off x="5138082" y="277525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3" name="Forme libre : forme 2292">
              <a:extLst>
                <a:ext uri="{FF2B5EF4-FFF2-40B4-BE49-F238E27FC236}">
                  <a16:creationId xmlns="" xmlns:a16="http://schemas.microsoft.com/office/drawing/2014/main" id="{0B8199E1-B2FB-471F-BB74-205302CD4EEC}"/>
                </a:ext>
              </a:extLst>
            </p:cNvPr>
            <p:cNvSpPr/>
            <p:nvPr/>
          </p:nvSpPr>
          <p:spPr>
            <a:xfrm rot="8716295">
              <a:off x="5013179" y="25665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4" name="Forme libre : forme 2293">
              <a:extLst>
                <a:ext uri="{FF2B5EF4-FFF2-40B4-BE49-F238E27FC236}">
                  <a16:creationId xmlns="" xmlns:a16="http://schemas.microsoft.com/office/drawing/2014/main" id="{2FB2D688-FEA9-44F3-ABA3-DB1429B0A2C4}"/>
                </a:ext>
              </a:extLst>
            </p:cNvPr>
            <p:cNvSpPr/>
            <p:nvPr/>
          </p:nvSpPr>
          <p:spPr>
            <a:xfrm rot="8716295">
              <a:off x="5001127" y="24278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5" name="Forme libre : forme 2294">
              <a:extLst>
                <a:ext uri="{FF2B5EF4-FFF2-40B4-BE49-F238E27FC236}">
                  <a16:creationId xmlns="" xmlns:a16="http://schemas.microsoft.com/office/drawing/2014/main" id="{CD81BB45-7980-4C73-85FE-6BB2DBE766EF}"/>
                </a:ext>
              </a:extLst>
            </p:cNvPr>
            <p:cNvSpPr/>
            <p:nvPr/>
          </p:nvSpPr>
          <p:spPr>
            <a:xfrm rot="8716295">
              <a:off x="5228260" y="281621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6" name="Forme libre : forme 2295">
              <a:extLst>
                <a:ext uri="{FF2B5EF4-FFF2-40B4-BE49-F238E27FC236}">
                  <a16:creationId xmlns="" xmlns:a16="http://schemas.microsoft.com/office/drawing/2014/main" id="{45A188F4-BDAA-4C8F-BC77-E18E0A410657}"/>
                </a:ext>
              </a:extLst>
            </p:cNvPr>
            <p:cNvSpPr/>
            <p:nvPr/>
          </p:nvSpPr>
          <p:spPr>
            <a:xfrm rot="8716295">
              <a:off x="5539415" y="24365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7" name="Forme libre : forme 2296">
              <a:extLst>
                <a:ext uri="{FF2B5EF4-FFF2-40B4-BE49-F238E27FC236}">
                  <a16:creationId xmlns="" xmlns:a16="http://schemas.microsoft.com/office/drawing/2014/main" id="{6F38191A-A16B-4F12-A551-5C44F7C985EE}"/>
                </a:ext>
              </a:extLst>
            </p:cNvPr>
            <p:cNvSpPr/>
            <p:nvPr/>
          </p:nvSpPr>
          <p:spPr>
            <a:xfrm rot="8716295">
              <a:off x="5628807" y="24658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8" name="Forme libre : forme 2297">
              <a:extLst>
                <a:ext uri="{FF2B5EF4-FFF2-40B4-BE49-F238E27FC236}">
                  <a16:creationId xmlns="" xmlns:a16="http://schemas.microsoft.com/office/drawing/2014/main" id="{D3CC80E9-1D47-429F-ACDE-A621C24CBE44}"/>
                </a:ext>
              </a:extLst>
            </p:cNvPr>
            <p:cNvSpPr/>
            <p:nvPr/>
          </p:nvSpPr>
          <p:spPr>
            <a:xfrm rot="8716295">
              <a:off x="5427181" y="25251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9" name="Forme libre : forme 2298">
              <a:extLst>
                <a:ext uri="{FF2B5EF4-FFF2-40B4-BE49-F238E27FC236}">
                  <a16:creationId xmlns="" xmlns:a16="http://schemas.microsoft.com/office/drawing/2014/main" id="{A24688B2-0199-4274-9FD6-B44932C06770}"/>
                </a:ext>
              </a:extLst>
            </p:cNvPr>
            <p:cNvSpPr/>
            <p:nvPr/>
          </p:nvSpPr>
          <p:spPr>
            <a:xfrm rot="8716295">
              <a:off x="5302279" y="23164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0" name="Forme libre : forme 2299">
              <a:extLst>
                <a:ext uri="{FF2B5EF4-FFF2-40B4-BE49-F238E27FC236}">
                  <a16:creationId xmlns="" xmlns:a16="http://schemas.microsoft.com/office/drawing/2014/main" id="{8CACAF0B-4223-489E-8142-FE6C0E2ABE02}"/>
                </a:ext>
              </a:extLst>
            </p:cNvPr>
            <p:cNvSpPr/>
            <p:nvPr/>
          </p:nvSpPr>
          <p:spPr>
            <a:xfrm rot="8716295">
              <a:off x="5517359" y="25660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1" name="Forme libre : forme 2300">
              <a:extLst>
                <a:ext uri="{FF2B5EF4-FFF2-40B4-BE49-F238E27FC236}">
                  <a16:creationId xmlns="" xmlns:a16="http://schemas.microsoft.com/office/drawing/2014/main" id="{1DE11DE1-1806-43C0-806D-86BA3E33BB9E}"/>
                </a:ext>
              </a:extLst>
            </p:cNvPr>
            <p:cNvSpPr/>
            <p:nvPr/>
          </p:nvSpPr>
          <p:spPr>
            <a:xfrm rot="8716295">
              <a:off x="5275908" y="24164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2" name="Forme libre : forme 2301">
              <a:extLst>
                <a:ext uri="{FF2B5EF4-FFF2-40B4-BE49-F238E27FC236}">
                  <a16:creationId xmlns="" xmlns:a16="http://schemas.microsoft.com/office/drawing/2014/main" id="{CEF4E15F-06D3-4C85-B288-4FE5B46D9A79}"/>
                </a:ext>
              </a:extLst>
            </p:cNvPr>
            <p:cNvSpPr/>
            <p:nvPr/>
          </p:nvSpPr>
          <p:spPr>
            <a:xfrm rot="7484129">
              <a:off x="5622290" y="275740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3" name="Forme libre : forme 2302">
              <a:extLst>
                <a:ext uri="{FF2B5EF4-FFF2-40B4-BE49-F238E27FC236}">
                  <a16:creationId xmlns="" xmlns:a16="http://schemas.microsoft.com/office/drawing/2014/main" id="{99463D07-3957-4F25-99F6-6382826CCF9D}"/>
                </a:ext>
              </a:extLst>
            </p:cNvPr>
            <p:cNvSpPr/>
            <p:nvPr/>
          </p:nvSpPr>
          <p:spPr>
            <a:xfrm rot="13089394">
              <a:off x="5718537" y="2742349"/>
              <a:ext cx="222098" cy="286724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4" name="Forme libre : forme 2303">
              <a:extLst>
                <a:ext uri="{FF2B5EF4-FFF2-40B4-BE49-F238E27FC236}">
                  <a16:creationId xmlns="" xmlns:a16="http://schemas.microsoft.com/office/drawing/2014/main" id="{595B531E-AE51-4EB8-A220-EECB43E78A0A}"/>
                </a:ext>
              </a:extLst>
            </p:cNvPr>
            <p:cNvSpPr/>
            <p:nvPr/>
          </p:nvSpPr>
          <p:spPr>
            <a:xfrm rot="8716295">
              <a:off x="5845439" y="2441114"/>
              <a:ext cx="69626" cy="78683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5" name="Forme libre : forme 2304">
              <a:extLst>
                <a:ext uri="{FF2B5EF4-FFF2-40B4-BE49-F238E27FC236}">
                  <a16:creationId xmlns="" xmlns:a16="http://schemas.microsoft.com/office/drawing/2014/main" id="{56DB83FE-66AC-4319-B8BC-7D9AE2504E48}"/>
                </a:ext>
              </a:extLst>
            </p:cNvPr>
            <p:cNvSpPr/>
            <p:nvPr/>
          </p:nvSpPr>
          <p:spPr>
            <a:xfrm rot="8716295">
              <a:off x="5617644" y="24588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6" name="Forme libre : forme 2305">
              <a:extLst>
                <a:ext uri="{FF2B5EF4-FFF2-40B4-BE49-F238E27FC236}">
                  <a16:creationId xmlns="" xmlns:a16="http://schemas.microsoft.com/office/drawing/2014/main" id="{059CCF50-6F3B-445A-81D2-1722B84AB898}"/>
                </a:ext>
              </a:extLst>
            </p:cNvPr>
            <p:cNvSpPr/>
            <p:nvPr/>
          </p:nvSpPr>
          <p:spPr>
            <a:xfrm rot="8716295">
              <a:off x="5786507" y="2294976"/>
              <a:ext cx="117509" cy="117739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7" name="Forme libre : forme 2306">
              <a:extLst>
                <a:ext uri="{FF2B5EF4-FFF2-40B4-BE49-F238E27FC236}">
                  <a16:creationId xmlns="" xmlns:a16="http://schemas.microsoft.com/office/drawing/2014/main" id="{11555900-AB76-4DA6-98BE-C28A5682E542}"/>
                </a:ext>
              </a:extLst>
            </p:cNvPr>
            <p:cNvSpPr/>
            <p:nvPr/>
          </p:nvSpPr>
          <p:spPr>
            <a:xfrm rot="8716295">
              <a:off x="5600077" y="4470249"/>
              <a:ext cx="156365" cy="84062"/>
            </a:xfrm>
            <a:custGeom>
              <a:avLst/>
              <a:gdLst>
                <a:gd name="connsiteX0" fmla="*/ 0 w 156365"/>
                <a:gd name="connsiteY0" fmla="*/ 84062 h 84062"/>
                <a:gd name="connsiteX1" fmla="*/ 38711 w 156365"/>
                <a:gd name="connsiteY1" fmla="*/ 37259 h 84062"/>
                <a:gd name="connsiteX2" fmla="*/ 82822 w 156365"/>
                <a:gd name="connsiteY2" fmla="*/ 29417 h 84062"/>
                <a:gd name="connsiteX3" fmla="*/ 155189 w 156365"/>
                <a:gd name="connsiteY3" fmla="*/ 0 h 84062"/>
                <a:gd name="connsiteX4" fmla="*/ 156365 w 156365"/>
                <a:gd name="connsiteY4" fmla="*/ 7648 h 84062"/>
                <a:gd name="connsiteX5" fmla="*/ 156365 w 156365"/>
                <a:gd name="connsiteY5" fmla="*/ 13531 h 84062"/>
                <a:gd name="connsiteX6" fmla="*/ 5371 w 156365"/>
                <a:gd name="connsiteY6" fmla="*/ 83361 h 8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5" h="84062">
                  <a:moveTo>
                    <a:pt x="0" y="84062"/>
                  </a:moveTo>
                  <a:lnTo>
                    <a:pt x="38711" y="37259"/>
                  </a:lnTo>
                  <a:lnTo>
                    <a:pt x="82822" y="29417"/>
                  </a:lnTo>
                  <a:cubicBezTo>
                    <a:pt x="107532" y="21769"/>
                    <a:pt x="131655" y="11767"/>
                    <a:pt x="155189" y="0"/>
                  </a:cubicBezTo>
                  <a:cubicBezTo>
                    <a:pt x="155777" y="2353"/>
                    <a:pt x="156365" y="5295"/>
                    <a:pt x="156365" y="7648"/>
                  </a:cubicBezTo>
                  <a:lnTo>
                    <a:pt x="156365" y="13531"/>
                  </a:lnTo>
                  <a:cubicBezTo>
                    <a:pt x="109592" y="53687"/>
                    <a:pt x="51897" y="74315"/>
                    <a:pt x="5371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8" name="Forme libre : forme 2307">
              <a:extLst>
                <a:ext uri="{FF2B5EF4-FFF2-40B4-BE49-F238E27FC236}">
                  <a16:creationId xmlns="" xmlns:a16="http://schemas.microsoft.com/office/drawing/2014/main" id="{CADAEF2B-CBE9-4306-A616-01A968315F71}"/>
                </a:ext>
              </a:extLst>
            </p:cNvPr>
            <p:cNvSpPr/>
            <p:nvPr/>
          </p:nvSpPr>
          <p:spPr>
            <a:xfrm rot="8716295">
              <a:off x="5468986" y="334511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9" name="Forme libre : forme 2308">
              <a:extLst>
                <a:ext uri="{FF2B5EF4-FFF2-40B4-BE49-F238E27FC236}">
                  <a16:creationId xmlns="" xmlns:a16="http://schemas.microsoft.com/office/drawing/2014/main" id="{BC783BF6-C0F2-4416-AE0C-3CB188BCA1EB}"/>
                </a:ext>
              </a:extLst>
            </p:cNvPr>
            <p:cNvSpPr/>
            <p:nvPr/>
          </p:nvSpPr>
          <p:spPr>
            <a:xfrm rot="8716295">
              <a:off x="5560950" y="3385490"/>
              <a:ext cx="209149" cy="254774"/>
            </a:xfrm>
            <a:custGeom>
              <a:avLst/>
              <a:gdLst>
                <a:gd name="connsiteX0" fmla="*/ 0 w 209149"/>
                <a:gd name="connsiteY0" fmla="*/ 254774 h 254774"/>
                <a:gd name="connsiteX1" fmla="*/ 0 w 209149"/>
                <a:gd name="connsiteY1" fmla="*/ 48397 h 254774"/>
                <a:gd name="connsiteX2" fmla="*/ 38851 w 209149"/>
                <a:gd name="connsiteY2" fmla="*/ 1425 h 254774"/>
                <a:gd name="connsiteX3" fmla="*/ 53312 w 209149"/>
                <a:gd name="connsiteY3" fmla="*/ 1425 h 254774"/>
                <a:gd name="connsiteX4" fmla="*/ 53313 w 209149"/>
                <a:gd name="connsiteY4" fmla="*/ 75242 h 254774"/>
                <a:gd name="connsiteX5" fmla="*/ 54679 w 209149"/>
                <a:gd name="connsiteY5" fmla="*/ 75242 h 254774"/>
                <a:gd name="connsiteX6" fmla="*/ 102524 w 209149"/>
                <a:gd name="connsiteY6" fmla="*/ 5981 h 254774"/>
                <a:gd name="connsiteX7" fmla="*/ 133965 w 209149"/>
                <a:gd name="connsiteY7" fmla="*/ 57 h 254774"/>
                <a:gd name="connsiteX8" fmla="*/ 209149 w 209149"/>
                <a:gd name="connsiteY8" fmla="*/ 88456 h 254774"/>
                <a:gd name="connsiteX9" fmla="*/ 209149 w 209149"/>
                <a:gd name="connsiteY9" fmla="*/ 94380 h 254774"/>
                <a:gd name="connsiteX10" fmla="*/ 147179 w 209149"/>
                <a:gd name="connsiteY10" fmla="*/ 98025 h 254774"/>
                <a:gd name="connsiteX11" fmla="*/ 147179 w 209149"/>
                <a:gd name="connsiteY11" fmla="*/ 81622 h 254774"/>
                <a:gd name="connsiteX12" fmla="*/ 113460 w 209149"/>
                <a:gd name="connsiteY12" fmla="*/ 40156 h 254774"/>
                <a:gd name="connsiteX13" fmla="*/ 60148 w 209149"/>
                <a:gd name="connsiteY13" fmla="*/ 127643 h 254774"/>
                <a:gd name="connsiteX14" fmla="*/ 60148 w 209149"/>
                <a:gd name="connsiteY14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49" h="254774">
                  <a:moveTo>
                    <a:pt x="0" y="254774"/>
                  </a:moveTo>
                  <a:lnTo>
                    <a:pt x="0" y="48397"/>
                  </a:lnTo>
                  <a:lnTo>
                    <a:pt x="38851" y="1425"/>
                  </a:lnTo>
                  <a:lnTo>
                    <a:pt x="53312" y="1425"/>
                  </a:lnTo>
                  <a:lnTo>
                    <a:pt x="53313" y="75242"/>
                  </a:lnTo>
                  <a:lnTo>
                    <a:pt x="54679" y="75242"/>
                  </a:lnTo>
                  <a:cubicBezTo>
                    <a:pt x="69261" y="31954"/>
                    <a:pt x="80652" y="15094"/>
                    <a:pt x="102524" y="5981"/>
                  </a:cubicBezTo>
                  <a:cubicBezTo>
                    <a:pt x="112549" y="1880"/>
                    <a:pt x="123029" y="-398"/>
                    <a:pt x="133965" y="57"/>
                  </a:cubicBezTo>
                  <a:cubicBezTo>
                    <a:pt x="180898" y="-854"/>
                    <a:pt x="209149" y="31954"/>
                    <a:pt x="209149" y="88456"/>
                  </a:cubicBezTo>
                  <a:lnTo>
                    <a:pt x="209149" y="94380"/>
                  </a:lnTo>
                  <a:lnTo>
                    <a:pt x="147179" y="98025"/>
                  </a:lnTo>
                  <a:lnTo>
                    <a:pt x="147179" y="81622"/>
                  </a:lnTo>
                  <a:cubicBezTo>
                    <a:pt x="147179" y="57016"/>
                    <a:pt x="133054" y="40156"/>
                    <a:pt x="113460" y="40156"/>
                  </a:cubicBezTo>
                  <a:cubicBezTo>
                    <a:pt x="84298" y="40156"/>
                    <a:pt x="60148" y="78887"/>
                    <a:pt x="60148" y="127643"/>
                  </a:cubicBezTo>
                  <a:lnTo>
                    <a:pt x="6014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0" name="Forme libre : forme 2309">
              <a:extLst>
                <a:ext uri="{FF2B5EF4-FFF2-40B4-BE49-F238E27FC236}">
                  <a16:creationId xmlns="" xmlns:a16="http://schemas.microsoft.com/office/drawing/2014/main" id="{07E04FBC-CAFE-40F5-8FBE-26480DF56E42}"/>
                </a:ext>
              </a:extLst>
            </p:cNvPr>
            <p:cNvSpPr/>
            <p:nvPr/>
          </p:nvSpPr>
          <p:spPr>
            <a:xfrm rot="8716295">
              <a:off x="5513528" y="328807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1" name="Forme libre : forme 2310">
              <a:extLst>
                <a:ext uri="{FF2B5EF4-FFF2-40B4-BE49-F238E27FC236}">
                  <a16:creationId xmlns="" xmlns:a16="http://schemas.microsoft.com/office/drawing/2014/main" id="{A7E5DB17-0229-4F6E-BA1B-BA2A73903FCF}"/>
                </a:ext>
              </a:extLst>
            </p:cNvPr>
            <p:cNvSpPr/>
            <p:nvPr/>
          </p:nvSpPr>
          <p:spPr>
            <a:xfrm rot="8716295">
              <a:off x="5356752" y="34336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2" name="Forme libre : forme 2311">
              <a:extLst>
                <a:ext uri="{FF2B5EF4-FFF2-40B4-BE49-F238E27FC236}">
                  <a16:creationId xmlns="" xmlns:a16="http://schemas.microsoft.com/office/drawing/2014/main" id="{B2FA02F1-5E71-4F7C-B2CA-BA7F43C9E0B6}"/>
                </a:ext>
              </a:extLst>
            </p:cNvPr>
            <p:cNvSpPr/>
            <p:nvPr/>
          </p:nvSpPr>
          <p:spPr>
            <a:xfrm rot="8716295">
              <a:off x="5231849" y="32249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3" name="Forme libre : forme 2312">
              <a:extLst>
                <a:ext uri="{FF2B5EF4-FFF2-40B4-BE49-F238E27FC236}">
                  <a16:creationId xmlns="" xmlns:a16="http://schemas.microsoft.com/office/drawing/2014/main" id="{59750E71-AE6E-46C2-9298-CD50416AF89E}"/>
                </a:ext>
              </a:extLst>
            </p:cNvPr>
            <p:cNvSpPr/>
            <p:nvPr/>
          </p:nvSpPr>
          <p:spPr>
            <a:xfrm rot="8716295">
              <a:off x="5219797" y="308620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4" name="Forme libre : forme 2313">
              <a:extLst>
                <a:ext uri="{FF2B5EF4-FFF2-40B4-BE49-F238E27FC236}">
                  <a16:creationId xmlns="" xmlns:a16="http://schemas.microsoft.com/office/drawing/2014/main" id="{D4E7AFF8-F784-45C0-8EE7-2B6A86EC8737}"/>
                </a:ext>
              </a:extLst>
            </p:cNvPr>
            <p:cNvSpPr/>
            <p:nvPr/>
          </p:nvSpPr>
          <p:spPr>
            <a:xfrm rot="8716295">
              <a:off x="5446930" y="347460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5" name="Forme libre : forme 2314">
              <a:extLst>
                <a:ext uri="{FF2B5EF4-FFF2-40B4-BE49-F238E27FC236}">
                  <a16:creationId xmlns="" xmlns:a16="http://schemas.microsoft.com/office/drawing/2014/main" id="{3853C0A0-1616-48FA-8479-65AC97F7CC85}"/>
                </a:ext>
              </a:extLst>
            </p:cNvPr>
            <p:cNvSpPr/>
            <p:nvPr/>
          </p:nvSpPr>
          <p:spPr>
            <a:xfrm rot="8716295">
              <a:off x="5752315" y="3122125"/>
              <a:ext cx="61059" cy="18968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6" name="Forme libre : forme 2315">
              <a:extLst>
                <a:ext uri="{FF2B5EF4-FFF2-40B4-BE49-F238E27FC236}">
                  <a16:creationId xmlns="" xmlns:a16="http://schemas.microsoft.com/office/drawing/2014/main" id="{2BC49D98-658F-409C-B3BF-5C8CEE84FD55}"/>
                </a:ext>
              </a:extLst>
            </p:cNvPr>
            <p:cNvSpPr/>
            <p:nvPr/>
          </p:nvSpPr>
          <p:spPr>
            <a:xfrm rot="8716295">
              <a:off x="5645851" y="318350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7" name="Forme libre : forme 2316">
              <a:extLst>
                <a:ext uri="{FF2B5EF4-FFF2-40B4-BE49-F238E27FC236}">
                  <a16:creationId xmlns="" xmlns:a16="http://schemas.microsoft.com/office/drawing/2014/main" id="{9788828B-73AD-4731-893D-8DFB9066F7A9}"/>
                </a:ext>
              </a:extLst>
            </p:cNvPr>
            <p:cNvSpPr/>
            <p:nvPr/>
          </p:nvSpPr>
          <p:spPr>
            <a:xfrm rot="8716295">
              <a:off x="5520949" y="297482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8" name="Forme libre : forme 2317">
              <a:extLst>
                <a:ext uri="{FF2B5EF4-FFF2-40B4-BE49-F238E27FC236}">
                  <a16:creationId xmlns="" xmlns:a16="http://schemas.microsoft.com/office/drawing/2014/main" id="{8B664DFB-701C-4BF3-A4AD-0E33F3753604}"/>
                </a:ext>
              </a:extLst>
            </p:cNvPr>
            <p:cNvSpPr/>
            <p:nvPr/>
          </p:nvSpPr>
          <p:spPr>
            <a:xfrm rot="8716295">
              <a:off x="5735645" y="3237654"/>
              <a:ext cx="60147" cy="214945"/>
            </a:xfrm>
            <a:custGeom>
              <a:avLst/>
              <a:gdLst>
                <a:gd name="connsiteX0" fmla="*/ 60147 w 60147"/>
                <a:gd name="connsiteY0" fmla="*/ 214945 h 214945"/>
                <a:gd name="connsiteX1" fmla="*/ 0 w 60147"/>
                <a:gd name="connsiteY1" fmla="*/ 157075 h 214945"/>
                <a:gd name="connsiteX2" fmla="*/ 0 w 60147"/>
                <a:gd name="connsiteY2" fmla="*/ 72719 h 214945"/>
                <a:gd name="connsiteX3" fmla="*/ 60147 w 60147"/>
                <a:gd name="connsiteY3" fmla="*/ 0 h 21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214945">
                  <a:moveTo>
                    <a:pt x="60147" y="214945"/>
                  </a:moveTo>
                  <a:lnTo>
                    <a:pt x="0" y="157075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9" name="Forme libre : forme 2318">
              <a:extLst>
                <a:ext uri="{FF2B5EF4-FFF2-40B4-BE49-F238E27FC236}">
                  <a16:creationId xmlns="" xmlns:a16="http://schemas.microsoft.com/office/drawing/2014/main" id="{DE32D065-C837-4616-93A8-C221E6C262EC}"/>
                </a:ext>
              </a:extLst>
            </p:cNvPr>
            <p:cNvSpPr/>
            <p:nvPr/>
          </p:nvSpPr>
          <p:spPr>
            <a:xfrm rot="8716295">
              <a:off x="5494578" y="307485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0" name="Forme libre : forme 2319">
              <a:extLst>
                <a:ext uri="{FF2B5EF4-FFF2-40B4-BE49-F238E27FC236}">
                  <a16:creationId xmlns="" xmlns:a16="http://schemas.microsoft.com/office/drawing/2014/main" id="{A951AC29-4AE5-482E-A279-E37CA0854B05}"/>
                </a:ext>
              </a:extLst>
            </p:cNvPr>
            <p:cNvSpPr/>
            <p:nvPr/>
          </p:nvSpPr>
          <p:spPr>
            <a:xfrm rot="8716295">
              <a:off x="5682235" y="4033272"/>
              <a:ext cx="61060" cy="175124"/>
            </a:xfrm>
            <a:custGeom>
              <a:avLst/>
              <a:gdLst>
                <a:gd name="connsiteX0" fmla="*/ 0 w 61060"/>
                <a:gd name="connsiteY0" fmla="*/ 175124 h 175124"/>
                <a:gd name="connsiteX1" fmla="*/ 0 w 61060"/>
                <a:gd name="connsiteY1" fmla="*/ 73822 h 175124"/>
                <a:gd name="connsiteX2" fmla="*/ 61060 w 61060"/>
                <a:gd name="connsiteY2" fmla="*/ 0 h 175124"/>
                <a:gd name="connsiteX3" fmla="*/ 61059 w 61060"/>
                <a:gd name="connsiteY3" fmla="*/ 150974 h 17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0" h="175124">
                  <a:moveTo>
                    <a:pt x="0" y="175124"/>
                  </a:moveTo>
                  <a:lnTo>
                    <a:pt x="0" y="73822"/>
                  </a:lnTo>
                  <a:lnTo>
                    <a:pt x="61060" y="0"/>
                  </a:lnTo>
                  <a:lnTo>
                    <a:pt x="61059" y="15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1" name="Forme libre : forme 2320">
              <a:extLst>
                <a:ext uri="{FF2B5EF4-FFF2-40B4-BE49-F238E27FC236}">
                  <a16:creationId xmlns="" xmlns:a16="http://schemas.microsoft.com/office/drawing/2014/main" id="{AC1B54AD-4305-4886-A104-0CFC0322DC86}"/>
                </a:ext>
              </a:extLst>
            </p:cNvPr>
            <p:cNvSpPr/>
            <p:nvPr/>
          </p:nvSpPr>
          <p:spPr>
            <a:xfrm rot="8716295">
              <a:off x="5579919" y="40933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2" name="Forme libre : forme 2321">
              <a:extLst>
                <a:ext uri="{FF2B5EF4-FFF2-40B4-BE49-F238E27FC236}">
                  <a16:creationId xmlns="" xmlns:a16="http://schemas.microsoft.com/office/drawing/2014/main" id="{8167323E-FC94-42DF-AE9E-1E6CCB009393}"/>
                </a:ext>
              </a:extLst>
            </p:cNvPr>
            <p:cNvSpPr/>
            <p:nvPr/>
          </p:nvSpPr>
          <p:spPr>
            <a:xfrm rot="8716295">
              <a:off x="5455016" y="38846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3" name="Forme libre : forme 2322">
              <a:extLst>
                <a:ext uri="{FF2B5EF4-FFF2-40B4-BE49-F238E27FC236}">
                  <a16:creationId xmlns="" xmlns:a16="http://schemas.microsoft.com/office/drawing/2014/main" id="{4BE64CC5-A3FF-4E14-92F1-A92ABB79BE76}"/>
                </a:ext>
              </a:extLst>
            </p:cNvPr>
            <p:cNvSpPr/>
            <p:nvPr/>
          </p:nvSpPr>
          <p:spPr>
            <a:xfrm rot="8716295">
              <a:off x="5439766" y="3743196"/>
              <a:ext cx="290643" cy="350829"/>
            </a:xfrm>
            <a:custGeom>
              <a:avLst/>
              <a:gdLst>
                <a:gd name="connsiteX0" fmla="*/ 25299 w 290643"/>
                <a:gd name="connsiteY0" fmla="*/ 321238 h 350829"/>
                <a:gd name="connsiteX1" fmla="*/ 0 w 290643"/>
                <a:gd name="connsiteY1" fmla="*/ 220042 h 350829"/>
                <a:gd name="connsiteX2" fmla="*/ 0 w 290643"/>
                <a:gd name="connsiteY2" fmla="*/ 73941 h 350829"/>
                <a:gd name="connsiteX3" fmla="*/ 48310 w 290643"/>
                <a:gd name="connsiteY3" fmla="*/ 15533 h 350829"/>
                <a:gd name="connsiteX4" fmla="*/ 78250 w 290643"/>
                <a:gd name="connsiteY4" fmla="*/ 0 h 350829"/>
                <a:gd name="connsiteX5" fmla="*/ 79427 w 290643"/>
                <a:gd name="connsiteY5" fmla="*/ 164149 h 350829"/>
                <a:gd name="connsiteX6" fmla="*/ 93547 w 290643"/>
                <a:gd name="connsiteY6" fmla="*/ 261815 h 350829"/>
                <a:gd name="connsiteX7" fmla="*/ 164149 w 290643"/>
                <a:gd name="connsiteY7" fmla="*/ 300646 h 350829"/>
                <a:gd name="connsiteX8" fmla="*/ 217100 w 290643"/>
                <a:gd name="connsiteY8" fmla="*/ 291232 h 350829"/>
                <a:gd name="connsiteX9" fmla="*/ 289467 w 290643"/>
                <a:gd name="connsiteY9" fmla="*/ 261815 h 350829"/>
                <a:gd name="connsiteX10" fmla="*/ 290643 w 290643"/>
                <a:gd name="connsiteY10" fmla="*/ 269463 h 350829"/>
                <a:gd name="connsiteX11" fmla="*/ 290643 w 290643"/>
                <a:gd name="connsiteY11" fmla="*/ 275347 h 350829"/>
                <a:gd name="connsiteX12" fmla="*/ 97665 w 290643"/>
                <a:gd name="connsiteY12" fmla="*/ 350655 h 350829"/>
                <a:gd name="connsiteX13" fmla="*/ 25299 w 290643"/>
                <a:gd name="connsiteY13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73941"/>
                  </a:lnTo>
                  <a:lnTo>
                    <a:pt x="48310" y="15533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3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28279" y="328887"/>
                    <a:pt x="146498" y="347714"/>
                    <a:pt x="97665" y="350655"/>
                  </a:cubicBez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4" name="Forme libre : forme 2323">
              <a:extLst>
                <a:ext uri="{FF2B5EF4-FFF2-40B4-BE49-F238E27FC236}">
                  <a16:creationId xmlns="" xmlns:a16="http://schemas.microsoft.com/office/drawing/2014/main" id="{3D5EAB82-A653-44FF-ABBA-52007BFC744C}"/>
                </a:ext>
              </a:extLst>
            </p:cNvPr>
            <p:cNvSpPr/>
            <p:nvPr/>
          </p:nvSpPr>
          <p:spPr>
            <a:xfrm rot="8716295">
              <a:off x="5664579" y="4149111"/>
              <a:ext cx="60147" cy="196919"/>
            </a:xfrm>
            <a:custGeom>
              <a:avLst/>
              <a:gdLst>
                <a:gd name="connsiteX0" fmla="*/ 60147 w 60147"/>
                <a:gd name="connsiteY0" fmla="*/ 196919 h 196919"/>
                <a:gd name="connsiteX1" fmla="*/ 0 w 60147"/>
                <a:gd name="connsiteY1" fmla="*/ 139049 h 196919"/>
                <a:gd name="connsiteX2" fmla="*/ 0 w 60147"/>
                <a:gd name="connsiteY2" fmla="*/ 72719 h 196919"/>
                <a:gd name="connsiteX3" fmla="*/ 60147 w 60147"/>
                <a:gd name="connsiteY3" fmla="*/ 0 h 1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196919">
                  <a:moveTo>
                    <a:pt x="60147" y="196919"/>
                  </a:moveTo>
                  <a:lnTo>
                    <a:pt x="0" y="139049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5" name="Forme libre : forme 2324">
              <a:extLst>
                <a:ext uri="{FF2B5EF4-FFF2-40B4-BE49-F238E27FC236}">
                  <a16:creationId xmlns="" xmlns:a16="http://schemas.microsoft.com/office/drawing/2014/main" id="{43B619A3-E625-40F8-8DEC-2B79517C56B8}"/>
                </a:ext>
              </a:extLst>
            </p:cNvPr>
            <p:cNvSpPr/>
            <p:nvPr/>
          </p:nvSpPr>
          <p:spPr>
            <a:xfrm rot="8716295">
              <a:off x="5712271" y="3732130"/>
              <a:ext cx="74903" cy="77154"/>
            </a:xfrm>
            <a:custGeom>
              <a:avLst/>
              <a:gdLst>
                <a:gd name="connsiteX0" fmla="*/ 9249 w 74903"/>
                <a:gd name="connsiteY0" fmla="*/ 66287 h 77154"/>
                <a:gd name="connsiteX1" fmla="*/ 0 w 74903"/>
                <a:gd name="connsiteY1" fmla="*/ 44381 h 77154"/>
                <a:gd name="connsiteX2" fmla="*/ 36708 w 74903"/>
                <a:gd name="connsiteY2" fmla="*/ 0 h 77154"/>
                <a:gd name="connsiteX3" fmla="*/ 63584 w 74903"/>
                <a:gd name="connsiteY3" fmla="*/ 11348 h 77154"/>
                <a:gd name="connsiteX4" fmla="*/ 63584 w 74903"/>
                <a:gd name="connsiteY4" fmla="*/ 65683 h 77154"/>
                <a:gd name="connsiteX5" fmla="*/ 36417 w 74903"/>
                <a:gd name="connsiteY5" fmla="*/ 77154 h 77154"/>
                <a:gd name="connsiteX6" fmla="*/ 9249 w 74903"/>
                <a:gd name="connsiteY6" fmla="*/ 66287 h 7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03" h="77154">
                  <a:moveTo>
                    <a:pt x="9249" y="66287"/>
                  </a:moveTo>
                  <a:lnTo>
                    <a:pt x="0" y="44381"/>
                  </a:lnTo>
                  <a:lnTo>
                    <a:pt x="36708" y="0"/>
                  </a:lnTo>
                  <a:lnTo>
                    <a:pt x="63584" y="11348"/>
                  </a:lnTo>
                  <a:cubicBezTo>
                    <a:pt x="78677" y="25837"/>
                    <a:pt x="78677" y="50590"/>
                    <a:pt x="63584" y="65683"/>
                  </a:cubicBezTo>
                  <a:cubicBezTo>
                    <a:pt x="56340" y="72928"/>
                    <a:pt x="46680" y="77154"/>
                    <a:pt x="36417" y="77154"/>
                  </a:cubicBezTo>
                  <a:cubicBezTo>
                    <a:pt x="26153" y="77154"/>
                    <a:pt x="16494" y="73531"/>
                    <a:pt x="9249" y="66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6" name="Forme libre : forme 2325">
              <a:extLst>
                <a:ext uri="{FF2B5EF4-FFF2-40B4-BE49-F238E27FC236}">
                  <a16:creationId xmlns="" xmlns:a16="http://schemas.microsoft.com/office/drawing/2014/main" id="{47FAC0D7-5111-4F6B-A349-552D64575C5F}"/>
                </a:ext>
              </a:extLst>
            </p:cNvPr>
            <p:cNvSpPr/>
            <p:nvPr/>
          </p:nvSpPr>
          <p:spPr>
            <a:xfrm rot="8716295">
              <a:off x="4805631" y="1366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7" name="Forme libre : forme 2326">
              <a:extLst>
                <a:ext uri="{FF2B5EF4-FFF2-40B4-BE49-F238E27FC236}">
                  <a16:creationId xmlns="" xmlns:a16="http://schemas.microsoft.com/office/drawing/2014/main" id="{FD4A7DE9-1679-4176-BBF7-B68B6314BD8C}"/>
                </a:ext>
              </a:extLst>
            </p:cNvPr>
            <p:cNvSpPr/>
            <p:nvPr/>
          </p:nvSpPr>
          <p:spPr>
            <a:xfrm rot="8716295">
              <a:off x="4895023" y="1395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8" name="Forme libre : forme 2327">
              <a:extLst>
                <a:ext uri="{FF2B5EF4-FFF2-40B4-BE49-F238E27FC236}">
                  <a16:creationId xmlns="" xmlns:a16="http://schemas.microsoft.com/office/drawing/2014/main" id="{0EEB057B-FFD0-4D41-9792-2DA753A19DB7}"/>
                </a:ext>
              </a:extLst>
            </p:cNvPr>
            <p:cNvSpPr/>
            <p:nvPr/>
          </p:nvSpPr>
          <p:spPr>
            <a:xfrm rot="8716295">
              <a:off x="4850173" y="13090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9" name="Forme libre : forme 2328">
              <a:extLst>
                <a:ext uri="{FF2B5EF4-FFF2-40B4-BE49-F238E27FC236}">
                  <a16:creationId xmlns="" xmlns:a16="http://schemas.microsoft.com/office/drawing/2014/main" id="{1879F6B3-40C0-4116-A81C-5BD7CA855163}"/>
                </a:ext>
              </a:extLst>
            </p:cNvPr>
            <p:cNvSpPr/>
            <p:nvPr/>
          </p:nvSpPr>
          <p:spPr>
            <a:xfrm rot="8716295">
              <a:off x="4693397" y="1454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0" name="Forme libre : forme 2329">
              <a:extLst>
                <a:ext uri="{FF2B5EF4-FFF2-40B4-BE49-F238E27FC236}">
                  <a16:creationId xmlns="" xmlns:a16="http://schemas.microsoft.com/office/drawing/2014/main" id="{49761E51-D80E-42FA-8099-F02853B256C7}"/>
                </a:ext>
              </a:extLst>
            </p:cNvPr>
            <p:cNvSpPr/>
            <p:nvPr/>
          </p:nvSpPr>
          <p:spPr>
            <a:xfrm rot="8716295">
              <a:off x="4568494" y="1245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1" name="Forme libre : forme 2330">
              <a:extLst>
                <a:ext uri="{FF2B5EF4-FFF2-40B4-BE49-F238E27FC236}">
                  <a16:creationId xmlns="" xmlns:a16="http://schemas.microsoft.com/office/drawing/2014/main" id="{E310C1A7-1622-4636-9F8F-00357321DCCD}"/>
                </a:ext>
              </a:extLst>
            </p:cNvPr>
            <p:cNvSpPr/>
            <p:nvPr/>
          </p:nvSpPr>
          <p:spPr>
            <a:xfrm rot="8716295">
              <a:off x="4556442" y="11071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2" name="Forme libre : forme 2331">
              <a:extLst>
                <a:ext uri="{FF2B5EF4-FFF2-40B4-BE49-F238E27FC236}">
                  <a16:creationId xmlns="" xmlns:a16="http://schemas.microsoft.com/office/drawing/2014/main" id="{E093D22D-87CF-4179-B856-856B8816CDDB}"/>
                </a:ext>
              </a:extLst>
            </p:cNvPr>
            <p:cNvSpPr/>
            <p:nvPr/>
          </p:nvSpPr>
          <p:spPr>
            <a:xfrm rot="8716295">
              <a:off x="4783575" y="14955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3" name="Forme libre : forme 2332">
              <a:extLst>
                <a:ext uri="{FF2B5EF4-FFF2-40B4-BE49-F238E27FC236}">
                  <a16:creationId xmlns="" xmlns:a16="http://schemas.microsoft.com/office/drawing/2014/main" id="{CA21BE4E-2CE3-44D7-B01E-A11EA3CF044C}"/>
                </a:ext>
              </a:extLst>
            </p:cNvPr>
            <p:cNvSpPr/>
            <p:nvPr/>
          </p:nvSpPr>
          <p:spPr>
            <a:xfrm rot="8716295">
              <a:off x="5094730" y="11158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4" name="Forme libre : forme 2333">
              <a:extLst>
                <a:ext uri="{FF2B5EF4-FFF2-40B4-BE49-F238E27FC236}">
                  <a16:creationId xmlns="" xmlns:a16="http://schemas.microsoft.com/office/drawing/2014/main" id="{73711CED-A7FD-4350-9BA7-26ABC33C9D94}"/>
                </a:ext>
              </a:extLst>
            </p:cNvPr>
            <p:cNvSpPr/>
            <p:nvPr/>
          </p:nvSpPr>
          <p:spPr>
            <a:xfrm rot="8716295">
              <a:off x="5184122" y="11451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5" name="Forme libre : forme 2334">
              <a:extLst>
                <a:ext uri="{FF2B5EF4-FFF2-40B4-BE49-F238E27FC236}">
                  <a16:creationId xmlns="" xmlns:a16="http://schemas.microsoft.com/office/drawing/2014/main" id="{ED8382FF-15B6-482C-B3FB-8E9D5BD3A367}"/>
                </a:ext>
              </a:extLst>
            </p:cNvPr>
            <p:cNvSpPr/>
            <p:nvPr/>
          </p:nvSpPr>
          <p:spPr>
            <a:xfrm rot="8716295">
              <a:off x="4982496" y="12044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6" name="Forme libre : forme 2335">
              <a:extLst>
                <a:ext uri="{FF2B5EF4-FFF2-40B4-BE49-F238E27FC236}">
                  <a16:creationId xmlns="" xmlns:a16="http://schemas.microsoft.com/office/drawing/2014/main" id="{CEB92DCD-B29B-4D83-8F6D-528A8F3F48AC}"/>
                </a:ext>
              </a:extLst>
            </p:cNvPr>
            <p:cNvSpPr/>
            <p:nvPr/>
          </p:nvSpPr>
          <p:spPr>
            <a:xfrm rot="8716295">
              <a:off x="4857594" y="9957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7" name="Forme libre : forme 2336">
              <a:extLst>
                <a:ext uri="{FF2B5EF4-FFF2-40B4-BE49-F238E27FC236}">
                  <a16:creationId xmlns="" xmlns:a16="http://schemas.microsoft.com/office/drawing/2014/main" id="{4D04373C-38A5-4453-98D9-6668F8BAEF6F}"/>
                </a:ext>
              </a:extLst>
            </p:cNvPr>
            <p:cNvSpPr/>
            <p:nvPr/>
          </p:nvSpPr>
          <p:spPr>
            <a:xfrm rot="8716295">
              <a:off x="5072674" y="12453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8" name="Forme libre : forme 2337">
              <a:extLst>
                <a:ext uri="{FF2B5EF4-FFF2-40B4-BE49-F238E27FC236}">
                  <a16:creationId xmlns="" xmlns:a16="http://schemas.microsoft.com/office/drawing/2014/main" id="{7AD448C6-BEA7-45DD-8AA2-CB2184786226}"/>
                </a:ext>
              </a:extLst>
            </p:cNvPr>
            <p:cNvSpPr/>
            <p:nvPr/>
          </p:nvSpPr>
          <p:spPr>
            <a:xfrm rot="8716295">
              <a:off x="4831223" y="10957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9" name="Forme libre : forme 2338">
              <a:extLst>
                <a:ext uri="{FF2B5EF4-FFF2-40B4-BE49-F238E27FC236}">
                  <a16:creationId xmlns="" xmlns:a16="http://schemas.microsoft.com/office/drawing/2014/main" id="{35EF6799-E484-4435-9DC6-7D0DE006E027}"/>
                </a:ext>
              </a:extLst>
            </p:cNvPr>
            <p:cNvSpPr/>
            <p:nvPr/>
          </p:nvSpPr>
          <p:spPr>
            <a:xfrm rot="7484129">
              <a:off x="5177605" y="14367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0" name="Forme libre : forme 2339">
              <a:extLst>
                <a:ext uri="{FF2B5EF4-FFF2-40B4-BE49-F238E27FC236}">
                  <a16:creationId xmlns="" xmlns:a16="http://schemas.microsoft.com/office/drawing/2014/main" id="{21C69156-F46C-4928-B70D-009460F75B9F}"/>
                </a:ext>
              </a:extLst>
            </p:cNvPr>
            <p:cNvSpPr/>
            <p:nvPr/>
          </p:nvSpPr>
          <p:spPr>
            <a:xfrm rot="13089394">
              <a:off x="5282425" y="14032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1" name="Forme libre : forme 2340">
              <a:extLst>
                <a:ext uri="{FF2B5EF4-FFF2-40B4-BE49-F238E27FC236}">
                  <a16:creationId xmlns="" xmlns:a16="http://schemas.microsoft.com/office/drawing/2014/main" id="{1798CEF4-84B3-4FCD-A779-F1E83B6AD50D}"/>
                </a:ext>
              </a:extLst>
            </p:cNvPr>
            <p:cNvSpPr/>
            <p:nvPr/>
          </p:nvSpPr>
          <p:spPr>
            <a:xfrm rot="8716295">
              <a:off x="5468010" y="12115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2" name="Forme libre : forme 2341">
              <a:extLst>
                <a:ext uri="{FF2B5EF4-FFF2-40B4-BE49-F238E27FC236}">
                  <a16:creationId xmlns="" xmlns:a16="http://schemas.microsoft.com/office/drawing/2014/main" id="{3EC2D62C-CF18-46C7-B24E-7DDD8382F5CE}"/>
                </a:ext>
              </a:extLst>
            </p:cNvPr>
            <p:cNvSpPr/>
            <p:nvPr/>
          </p:nvSpPr>
          <p:spPr>
            <a:xfrm rot="8716295">
              <a:off x="5416205" y="11079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3" name="Forme libre : forme 2342">
              <a:extLst>
                <a:ext uri="{FF2B5EF4-FFF2-40B4-BE49-F238E27FC236}">
                  <a16:creationId xmlns="" xmlns:a16="http://schemas.microsoft.com/office/drawing/2014/main" id="{B05F2E20-58A5-4922-8600-DD820E78EE4E}"/>
                </a:ext>
              </a:extLst>
            </p:cNvPr>
            <p:cNvSpPr/>
            <p:nvPr/>
          </p:nvSpPr>
          <p:spPr>
            <a:xfrm rot="8716295">
              <a:off x="5172959" y="11382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4" name="Forme libre : forme 2343">
              <a:extLst>
                <a:ext uri="{FF2B5EF4-FFF2-40B4-BE49-F238E27FC236}">
                  <a16:creationId xmlns="" xmlns:a16="http://schemas.microsoft.com/office/drawing/2014/main" id="{B54ADC56-D20D-4C1D-BBA8-5BF0D1D5989C}"/>
                </a:ext>
              </a:extLst>
            </p:cNvPr>
            <p:cNvSpPr/>
            <p:nvPr/>
          </p:nvSpPr>
          <p:spPr>
            <a:xfrm rot="8716295">
              <a:off x="5350411" y="9789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5" name="Forme libre : forme 2344">
              <a:extLst>
                <a:ext uri="{FF2B5EF4-FFF2-40B4-BE49-F238E27FC236}">
                  <a16:creationId xmlns="" xmlns:a16="http://schemas.microsoft.com/office/drawing/2014/main" id="{6F7A1710-4C02-4DCC-B78B-511BDFFD55F4}"/>
                </a:ext>
              </a:extLst>
            </p:cNvPr>
            <p:cNvSpPr/>
            <p:nvPr/>
          </p:nvSpPr>
          <p:spPr>
            <a:xfrm rot="8716295">
              <a:off x="4582464" y="70634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6" name="Forme libre : forme 2345">
              <a:extLst>
                <a:ext uri="{FF2B5EF4-FFF2-40B4-BE49-F238E27FC236}">
                  <a16:creationId xmlns="" xmlns:a16="http://schemas.microsoft.com/office/drawing/2014/main" id="{D536F172-354E-4C75-A2CF-32C24FBDD45C}"/>
                </a:ext>
              </a:extLst>
            </p:cNvPr>
            <p:cNvSpPr/>
            <p:nvPr/>
          </p:nvSpPr>
          <p:spPr>
            <a:xfrm rot="8716295">
              <a:off x="4671856" y="73558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7" name="Forme libre : forme 2346">
              <a:extLst>
                <a:ext uri="{FF2B5EF4-FFF2-40B4-BE49-F238E27FC236}">
                  <a16:creationId xmlns="" xmlns:a16="http://schemas.microsoft.com/office/drawing/2014/main" id="{E02EE465-AAEF-4A1C-9A7C-9D1D91F4D60A}"/>
                </a:ext>
              </a:extLst>
            </p:cNvPr>
            <p:cNvSpPr/>
            <p:nvPr/>
          </p:nvSpPr>
          <p:spPr>
            <a:xfrm rot="8716295">
              <a:off x="4627006" y="64930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8" name="Forme libre : forme 2347">
              <a:extLst>
                <a:ext uri="{FF2B5EF4-FFF2-40B4-BE49-F238E27FC236}">
                  <a16:creationId xmlns="" xmlns:a16="http://schemas.microsoft.com/office/drawing/2014/main" id="{0D825FEE-DBE8-4D57-B9F7-C97353B9827C}"/>
                </a:ext>
              </a:extLst>
            </p:cNvPr>
            <p:cNvSpPr/>
            <p:nvPr/>
          </p:nvSpPr>
          <p:spPr>
            <a:xfrm rot="8716295">
              <a:off x="4470230" y="7948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9" name="Forme libre : forme 2348">
              <a:extLst>
                <a:ext uri="{FF2B5EF4-FFF2-40B4-BE49-F238E27FC236}">
                  <a16:creationId xmlns="" xmlns:a16="http://schemas.microsoft.com/office/drawing/2014/main" id="{78F83AD2-75B7-4595-9386-952F6FD22400}"/>
                </a:ext>
              </a:extLst>
            </p:cNvPr>
            <p:cNvSpPr/>
            <p:nvPr/>
          </p:nvSpPr>
          <p:spPr>
            <a:xfrm rot="8716295">
              <a:off x="4345327" y="5862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0" name="Forme libre : forme 2349">
              <a:extLst>
                <a:ext uri="{FF2B5EF4-FFF2-40B4-BE49-F238E27FC236}">
                  <a16:creationId xmlns="" xmlns:a16="http://schemas.microsoft.com/office/drawing/2014/main" id="{BA220240-D69B-4B6C-A6FC-E65389644BCE}"/>
                </a:ext>
              </a:extLst>
            </p:cNvPr>
            <p:cNvSpPr/>
            <p:nvPr/>
          </p:nvSpPr>
          <p:spPr>
            <a:xfrm rot="8716295">
              <a:off x="4333275" y="44743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1" name="Forme libre : forme 2350">
              <a:extLst>
                <a:ext uri="{FF2B5EF4-FFF2-40B4-BE49-F238E27FC236}">
                  <a16:creationId xmlns="" xmlns:a16="http://schemas.microsoft.com/office/drawing/2014/main" id="{B0074431-ABFA-4C3E-95DE-330C2C35B482}"/>
                </a:ext>
              </a:extLst>
            </p:cNvPr>
            <p:cNvSpPr/>
            <p:nvPr/>
          </p:nvSpPr>
          <p:spPr>
            <a:xfrm rot="8716295">
              <a:off x="4560408" y="83583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2" name="Forme libre : forme 2351">
              <a:extLst>
                <a:ext uri="{FF2B5EF4-FFF2-40B4-BE49-F238E27FC236}">
                  <a16:creationId xmlns="" xmlns:a16="http://schemas.microsoft.com/office/drawing/2014/main" id="{6A1A478E-7B4F-4A07-B728-A4383F55F532}"/>
                </a:ext>
              </a:extLst>
            </p:cNvPr>
            <p:cNvSpPr/>
            <p:nvPr/>
          </p:nvSpPr>
          <p:spPr>
            <a:xfrm rot="8716295">
              <a:off x="4871563" y="45619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3" name="Forme libre : forme 2352">
              <a:extLst>
                <a:ext uri="{FF2B5EF4-FFF2-40B4-BE49-F238E27FC236}">
                  <a16:creationId xmlns="" xmlns:a16="http://schemas.microsoft.com/office/drawing/2014/main" id="{FF3D4263-7FF6-40B4-B16E-F0F9B7A6D208}"/>
                </a:ext>
              </a:extLst>
            </p:cNvPr>
            <p:cNvSpPr/>
            <p:nvPr/>
          </p:nvSpPr>
          <p:spPr>
            <a:xfrm rot="8716295">
              <a:off x="4960955" y="48543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4" name="Forme libre : forme 2353">
              <a:extLst>
                <a:ext uri="{FF2B5EF4-FFF2-40B4-BE49-F238E27FC236}">
                  <a16:creationId xmlns="" xmlns:a16="http://schemas.microsoft.com/office/drawing/2014/main" id="{83EFFBE3-A8A8-4DEE-AEC9-4D3EA9760312}"/>
                </a:ext>
              </a:extLst>
            </p:cNvPr>
            <p:cNvSpPr/>
            <p:nvPr/>
          </p:nvSpPr>
          <p:spPr>
            <a:xfrm rot="8716295">
              <a:off x="4759329" y="54473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5" name="Forme libre : forme 2354">
              <a:extLst>
                <a:ext uri="{FF2B5EF4-FFF2-40B4-BE49-F238E27FC236}">
                  <a16:creationId xmlns="" xmlns:a16="http://schemas.microsoft.com/office/drawing/2014/main" id="{2CB1E6B8-6C1B-4CFB-9BB4-204CCAECF5EF}"/>
                </a:ext>
              </a:extLst>
            </p:cNvPr>
            <p:cNvSpPr/>
            <p:nvPr/>
          </p:nvSpPr>
          <p:spPr>
            <a:xfrm rot="8716295">
              <a:off x="4634427" y="33606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6" name="Forme libre : forme 2355">
              <a:extLst>
                <a:ext uri="{FF2B5EF4-FFF2-40B4-BE49-F238E27FC236}">
                  <a16:creationId xmlns="" xmlns:a16="http://schemas.microsoft.com/office/drawing/2014/main" id="{C87D3796-A862-4777-A308-4706FE535F62}"/>
                </a:ext>
              </a:extLst>
            </p:cNvPr>
            <p:cNvSpPr/>
            <p:nvPr/>
          </p:nvSpPr>
          <p:spPr>
            <a:xfrm rot="8716295">
              <a:off x="4849507" y="58568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7" name="Forme libre : forme 2356">
              <a:extLst>
                <a:ext uri="{FF2B5EF4-FFF2-40B4-BE49-F238E27FC236}">
                  <a16:creationId xmlns="" xmlns:a16="http://schemas.microsoft.com/office/drawing/2014/main" id="{1ACC11AE-8F0F-4403-A846-2BBA1B5FB06A}"/>
                </a:ext>
              </a:extLst>
            </p:cNvPr>
            <p:cNvSpPr/>
            <p:nvPr/>
          </p:nvSpPr>
          <p:spPr>
            <a:xfrm rot="8716295">
              <a:off x="4608056" y="43608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8" name="Forme libre : forme 2357">
              <a:extLst>
                <a:ext uri="{FF2B5EF4-FFF2-40B4-BE49-F238E27FC236}">
                  <a16:creationId xmlns="" xmlns:a16="http://schemas.microsoft.com/office/drawing/2014/main" id="{6BBCBD03-EC40-4B6A-94A0-044ACDD5545A}"/>
                </a:ext>
              </a:extLst>
            </p:cNvPr>
            <p:cNvSpPr/>
            <p:nvPr/>
          </p:nvSpPr>
          <p:spPr>
            <a:xfrm rot="7484129">
              <a:off x="4954438" y="7770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9" name="Forme libre : forme 2358">
              <a:extLst>
                <a:ext uri="{FF2B5EF4-FFF2-40B4-BE49-F238E27FC236}">
                  <a16:creationId xmlns="" xmlns:a16="http://schemas.microsoft.com/office/drawing/2014/main" id="{A0436840-05C9-42F3-8F79-A951B2C27E5B}"/>
                </a:ext>
              </a:extLst>
            </p:cNvPr>
            <p:cNvSpPr/>
            <p:nvPr/>
          </p:nvSpPr>
          <p:spPr>
            <a:xfrm rot="13089394">
              <a:off x="5059258" y="74357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0" name="Forme libre : forme 2359">
              <a:extLst>
                <a:ext uri="{FF2B5EF4-FFF2-40B4-BE49-F238E27FC236}">
                  <a16:creationId xmlns="" xmlns:a16="http://schemas.microsoft.com/office/drawing/2014/main" id="{18E5CE87-13E3-4167-9392-FE5C76C94FDF}"/>
                </a:ext>
              </a:extLst>
            </p:cNvPr>
            <p:cNvSpPr/>
            <p:nvPr/>
          </p:nvSpPr>
          <p:spPr>
            <a:xfrm rot="8716295">
              <a:off x="5244843" y="55189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1" name="Forme libre : forme 2360">
              <a:extLst>
                <a:ext uri="{FF2B5EF4-FFF2-40B4-BE49-F238E27FC236}">
                  <a16:creationId xmlns="" xmlns:a16="http://schemas.microsoft.com/office/drawing/2014/main" id="{79B867E9-B21B-4950-B984-31FB698EA685}"/>
                </a:ext>
              </a:extLst>
            </p:cNvPr>
            <p:cNvSpPr/>
            <p:nvPr/>
          </p:nvSpPr>
          <p:spPr>
            <a:xfrm rot="8716295">
              <a:off x="5193038" y="44829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2" name="Forme libre : forme 2361">
              <a:extLst>
                <a:ext uri="{FF2B5EF4-FFF2-40B4-BE49-F238E27FC236}">
                  <a16:creationId xmlns="" xmlns:a16="http://schemas.microsoft.com/office/drawing/2014/main" id="{36B5DFC7-1584-496B-98BD-B274803CFC03}"/>
                </a:ext>
              </a:extLst>
            </p:cNvPr>
            <p:cNvSpPr/>
            <p:nvPr/>
          </p:nvSpPr>
          <p:spPr>
            <a:xfrm rot="8716295">
              <a:off x="4949792" y="4785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3" name="Forme libre : forme 2362">
              <a:extLst>
                <a:ext uri="{FF2B5EF4-FFF2-40B4-BE49-F238E27FC236}">
                  <a16:creationId xmlns="" xmlns:a16="http://schemas.microsoft.com/office/drawing/2014/main" id="{173D4F02-9301-448C-BEBF-368C505DFEF7}"/>
                </a:ext>
              </a:extLst>
            </p:cNvPr>
            <p:cNvSpPr/>
            <p:nvPr/>
          </p:nvSpPr>
          <p:spPr>
            <a:xfrm rot="8716295">
              <a:off x="5127244" y="31927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4" name="Forme libre : forme 2363">
              <a:extLst>
                <a:ext uri="{FF2B5EF4-FFF2-40B4-BE49-F238E27FC236}">
                  <a16:creationId xmlns="" xmlns:a16="http://schemas.microsoft.com/office/drawing/2014/main" id="{ED7BE141-A682-458B-B00E-8C240AAEF92B}"/>
                </a:ext>
              </a:extLst>
            </p:cNvPr>
            <p:cNvSpPr/>
            <p:nvPr/>
          </p:nvSpPr>
          <p:spPr>
            <a:xfrm rot="8716295">
              <a:off x="4363525" y="4428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5" name="Forme libre : forme 2364">
              <a:extLst>
                <a:ext uri="{FF2B5EF4-FFF2-40B4-BE49-F238E27FC236}">
                  <a16:creationId xmlns="" xmlns:a16="http://schemas.microsoft.com/office/drawing/2014/main" id="{5D5D6D8D-B4BF-42B6-B50D-A71215211BA8}"/>
                </a:ext>
              </a:extLst>
            </p:cNvPr>
            <p:cNvSpPr/>
            <p:nvPr/>
          </p:nvSpPr>
          <p:spPr>
            <a:xfrm rot="8716295">
              <a:off x="4452917" y="73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6" name="Forme libre : forme 2365">
              <a:extLst>
                <a:ext uri="{FF2B5EF4-FFF2-40B4-BE49-F238E27FC236}">
                  <a16:creationId xmlns="" xmlns:a16="http://schemas.microsoft.com/office/drawing/2014/main" id="{92D0CC5C-A64F-4456-AD2B-2B2768047B43}"/>
                </a:ext>
              </a:extLst>
            </p:cNvPr>
            <p:cNvSpPr/>
            <p:nvPr/>
          </p:nvSpPr>
          <p:spPr>
            <a:xfrm rot="8716295">
              <a:off x="4414002" y="19341"/>
              <a:ext cx="155050" cy="113964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7" name="Forme libre : forme 2366">
              <a:extLst>
                <a:ext uri="{FF2B5EF4-FFF2-40B4-BE49-F238E27FC236}">
                  <a16:creationId xmlns="" xmlns:a16="http://schemas.microsoft.com/office/drawing/2014/main" id="{3D7F33EE-E953-4F70-8F6D-B7AB877234D1}"/>
                </a:ext>
              </a:extLst>
            </p:cNvPr>
            <p:cNvSpPr/>
            <p:nvPr/>
          </p:nvSpPr>
          <p:spPr>
            <a:xfrm rot="8716295">
              <a:off x="4251291" y="13282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8" name="Forme libre : forme 2367">
              <a:extLst>
                <a:ext uri="{FF2B5EF4-FFF2-40B4-BE49-F238E27FC236}">
                  <a16:creationId xmlns="" xmlns:a16="http://schemas.microsoft.com/office/drawing/2014/main" id="{D6111605-705A-468C-9B0C-336BD1C692B5}"/>
                </a:ext>
              </a:extLst>
            </p:cNvPr>
            <p:cNvSpPr/>
            <p:nvPr/>
          </p:nvSpPr>
          <p:spPr>
            <a:xfrm rot="8716295">
              <a:off x="4140033" y="-17870"/>
              <a:ext cx="203847" cy="132136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9" name="Forme libre : forme 2368">
              <a:extLst>
                <a:ext uri="{FF2B5EF4-FFF2-40B4-BE49-F238E27FC236}">
                  <a16:creationId xmlns="" xmlns:a16="http://schemas.microsoft.com/office/drawing/2014/main" id="{60D6361D-5926-494E-85F4-B15D013F850E}"/>
                </a:ext>
              </a:extLst>
            </p:cNvPr>
            <p:cNvSpPr/>
            <p:nvPr/>
          </p:nvSpPr>
          <p:spPr>
            <a:xfrm rot="8716295">
              <a:off x="4382970" y="-25447"/>
              <a:ext cx="64855" cy="78311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0" name="Forme libre : forme 2369">
              <a:extLst>
                <a:ext uri="{FF2B5EF4-FFF2-40B4-BE49-F238E27FC236}">
                  <a16:creationId xmlns="" xmlns:a16="http://schemas.microsoft.com/office/drawing/2014/main" id="{FC82A592-4B0B-4A64-A63D-8ACF6D9AAB23}"/>
                </a:ext>
              </a:extLst>
            </p:cNvPr>
            <p:cNvSpPr/>
            <p:nvPr/>
          </p:nvSpPr>
          <p:spPr>
            <a:xfrm rot="8716295">
              <a:off x="4341469" y="17378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1" name="Forme libre : forme 2370">
              <a:extLst>
                <a:ext uri="{FF2B5EF4-FFF2-40B4-BE49-F238E27FC236}">
                  <a16:creationId xmlns="" xmlns:a16="http://schemas.microsoft.com/office/drawing/2014/main" id="{6A20E7DD-05E5-4FA0-8F57-2B55062F7CD1}"/>
                </a:ext>
              </a:extLst>
            </p:cNvPr>
            <p:cNvSpPr/>
            <p:nvPr/>
          </p:nvSpPr>
          <p:spPr>
            <a:xfrm rot="8716295">
              <a:off x="4707227" y="-28335"/>
              <a:ext cx="81756" cy="56671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2" name="Forme libre : forme 2371">
              <a:extLst>
                <a:ext uri="{FF2B5EF4-FFF2-40B4-BE49-F238E27FC236}">
                  <a16:creationId xmlns="" xmlns:a16="http://schemas.microsoft.com/office/drawing/2014/main" id="{2490B76E-46EB-4272-924E-6D995CAFB965}"/>
                </a:ext>
              </a:extLst>
            </p:cNvPr>
            <p:cNvSpPr/>
            <p:nvPr/>
          </p:nvSpPr>
          <p:spPr>
            <a:xfrm rot="8716295">
              <a:off x="4788322" y="-25624"/>
              <a:ext cx="219411" cy="9802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3" name="Forme libre : forme 2372">
              <a:extLst>
                <a:ext uri="{FF2B5EF4-FFF2-40B4-BE49-F238E27FC236}">
                  <a16:creationId xmlns="" xmlns:a16="http://schemas.microsoft.com/office/drawing/2014/main" id="{8E267C66-2E07-4F73-9340-012E8A048A8A}"/>
                </a:ext>
              </a:extLst>
            </p:cNvPr>
            <p:cNvSpPr/>
            <p:nvPr/>
          </p:nvSpPr>
          <p:spPr>
            <a:xfrm rot="8716295">
              <a:off x="4630568" y="-76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4" name="Forme libre : forme 2373">
              <a:extLst>
                <a:ext uri="{FF2B5EF4-FFF2-40B4-BE49-F238E27FC236}">
                  <a16:creationId xmlns="" xmlns:a16="http://schemas.microsoft.com/office/drawing/2014/main" id="{78F0F09F-9A5B-4F4A-9DBF-86D570560CEC}"/>
                </a:ext>
              </a:extLst>
            </p:cNvPr>
            <p:cNvSpPr/>
            <p:nvPr/>
          </p:nvSpPr>
          <p:spPr>
            <a:xfrm rot="7484129">
              <a:off x="4735499" y="1149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5" name="Forme libre : forme 2374">
              <a:extLst>
                <a:ext uri="{FF2B5EF4-FFF2-40B4-BE49-F238E27FC236}">
                  <a16:creationId xmlns="" xmlns:a16="http://schemas.microsoft.com/office/drawing/2014/main" id="{78184C10-D416-4CB8-BB4E-B2E159FC9497}"/>
                </a:ext>
              </a:extLst>
            </p:cNvPr>
            <p:cNvSpPr/>
            <p:nvPr/>
          </p:nvSpPr>
          <p:spPr>
            <a:xfrm rot="13089394">
              <a:off x="4840319" y="8151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6" name="Forme libre : forme 2375">
              <a:extLst>
                <a:ext uri="{FF2B5EF4-FFF2-40B4-BE49-F238E27FC236}">
                  <a16:creationId xmlns="" xmlns:a16="http://schemas.microsoft.com/office/drawing/2014/main" id="{BF43E5AD-AF64-4DBC-99B6-CB8CB0A23CDF}"/>
                </a:ext>
              </a:extLst>
            </p:cNvPr>
            <p:cNvSpPr/>
            <p:nvPr/>
          </p:nvSpPr>
          <p:spPr>
            <a:xfrm rot="8716295">
              <a:off x="5051883" y="-11617"/>
              <a:ext cx="112042" cy="89932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7" name="Forme libre : forme 2376">
              <a:extLst>
                <a:ext uri="{FF2B5EF4-FFF2-40B4-BE49-F238E27FC236}">
                  <a16:creationId xmlns="" xmlns:a16="http://schemas.microsoft.com/office/drawing/2014/main" id="{26D2FA4F-18E7-494F-86E7-D42024EE660E}"/>
                </a:ext>
              </a:extLst>
            </p:cNvPr>
            <p:cNvSpPr/>
            <p:nvPr/>
          </p:nvSpPr>
          <p:spPr>
            <a:xfrm rot="8716295">
              <a:off x="4142433" y="24639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8" name="Forme libre : forme 2377">
              <a:extLst>
                <a:ext uri="{FF2B5EF4-FFF2-40B4-BE49-F238E27FC236}">
                  <a16:creationId xmlns="" xmlns:a16="http://schemas.microsoft.com/office/drawing/2014/main" id="{8944C994-EC14-42D7-8113-E4AD6478A149}"/>
                </a:ext>
              </a:extLst>
            </p:cNvPr>
            <p:cNvSpPr/>
            <p:nvPr/>
          </p:nvSpPr>
          <p:spPr>
            <a:xfrm rot="8716295">
              <a:off x="4231825" y="24931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9" name="Forme libre : forme 2378">
              <a:extLst>
                <a:ext uri="{FF2B5EF4-FFF2-40B4-BE49-F238E27FC236}">
                  <a16:creationId xmlns="" xmlns:a16="http://schemas.microsoft.com/office/drawing/2014/main" id="{58192FC9-A1C8-4708-8225-509EE82E999A}"/>
                </a:ext>
              </a:extLst>
            </p:cNvPr>
            <p:cNvSpPr/>
            <p:nvPr/>
          </p:nvSpPr>
          <p:spPr>
            <a:xfrm rot="8716295">
              <a:off x="4186975" y="240688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0" name="Forme libre : forme 2379">
              <a:extLst>
                <a:ext uri="{FF2B5EF4-FFF2-40B4-BE49-F238E27FC236}">
                  <a16:creationId xmlns="" xmlns:a16="http://schemas.microsoft.com/office/drawing/2014/main" id="{C486D111-D4F8-4846-BF95-F7163EE73BEE}"/>
                </a:ext>
              </a:extLst>
            </p:cNvPr>
            <p:cNvSpPr/>
            <p:nvPr/>
          </p:nvSpPr>
          <p:spPr>
            <a:xfrm rot="8716295">
              <a:off x="4030199" y="25524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1" name="Forme libre : forme 2380">
              <a:extLst>
                <a:ext uri="{FF2B5EF4-FFF2-40B4-BE49-F238E27FC236}">
                  <a16:creationId xmlns="" xmlns:a16="http://schemas.microsoft.com/office/drawing/2014/main" id="{A056C44E-4EEE-45C1-B42B-67B9971F1D6B}"/>
                </a:ext>
              </a:extLst>
            </p:cNvPr>
            <p:cNvSpPr/>
            <p:nvPr/>
          </p:nvSpPr>
          <p:spPr>
            <a:xfrm rot="8716295">
              <a:off x="3905296" y="23437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2" name="Forme libre : forme 2381">
              <a:extLst>
                <a:ext uri="{FF2B5EF4-FFF2-40B4-BE49-F238E27FC236}">
                  <a16:creationId xmlns="" xmlns:a16="http://schemas.microsoft.com/office/drawing/2014/main" id="{1595D241-3B9E-492F-B5E8-BEF6BBA7E0C4}"/>
                </a:ext>
              </a:extLst>
            </p:cNvPr>
            <p:cNvSpPr/>
            <p:nvPr/>
          </p:nvSpPr>
          <p:spPr>
            <a:xfrm rot="8716295">
              <a:off x="3893244" y="220501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3" name="Forme libre : forme 2382">
              <a:extLst>
                <a:ext uri="{FF2B5EF4-FFF2-40B4-BE49-F238E27FC236}">
                  <a16:creationId xmlns="" xmlns:a16="http://schemas.microsoft.com/office/drawing/2014/main" id="{D50BF1A5-3883-4503-8AB0-39544967FCA2}"/>
                </a:ext>
              </a:extLst>
            </p:cNvPr>
            <p:cNvSpPr/>
            <p:nvPr/>
          </p:nvSpPr>
          <p:spPr>
            <a:xfrm rot="8716295">
              <a:off x="4120377" y="259342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4" name="Forme libre : forme 2383">
              <a:extLst>
                <a:ext uri="{FF2B5EF4-FFF2-40B4-BE49-F238E27FC236}">
                  <a16:creationId xmlns="" xmlns:a16="http://schemas.microsoft.com/office/drawing/2014/main" id="{0B8BE066-0168-4B85-9FA8-76371BFEBC23}"/>
                </a:ext>
              </a:extLst>
            </p:cNvPr>
            <p:cNvSpPr/>
            <p:nvPr/>
          </p:nvSpPr>
          <p:spPr>
            <a:xfrm rot="8716295">
              <a:off x="4431532" y="2213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5" name="Forme libre : forme 2384">
              <a:extLst>
                <a:ext uri="{FF2B5EF4-FFF2-40B4-BE49-F238E27FC236}">
                  <a16:creationId xmlns="" xmlns:a16="http://schemas.microsoft.com/office/drawing/2014/main" id="{35AEC013-8A96-4F7B-8121-5A77C7B85C89}"/>
                </a:ext>
              </a:extLst>
            </p:cNvPr>
            <p:cNvSpPr/>
            <p:nvPr/>
          </p:nvSpPr>
          <p:spPr>
            <a:xfrm rot="8716295">
              <a:off x="4520924" y="2243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6" name="Forme libre : forme 2385">
              <a:extLst>
                <a:ext uri="{FF2B5EF4-FFF2-40B4-BE49-F238E27FC236}">
                  <a16:creationId xmlns="" xmlns:a16="http://schemas.microsoft.com/office/drawing/2014/main" id="{134B4DCA-0087-4CBF-B7E2-1B6EFFD18866}"/>
                </a:ext>
              </a:extLst>
            </p:cNvPr>
            <p:cNvSpPr/>
            <p:nvPr/>
          </p:nvSpPr>
          <p:spPr>
            <a:xfrm rot="8716295">
              <a:off x="4319298" y="2302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7" name="Forme libre : forme 2386">
              <a:extLst>
                <a:ext uri="{FF2B5EF4-FFF2-40B4-BE49-F238E27FC236}">
                  <a16:creationId xmlns="" xmlns:a16="http://schemas.microsoft.com/office/drawing/2014/main" id="{163757B9-6FA5-43B3-BF05-4633A60F3C8C}"/>
                </a:ext>
              </a:extLst>
            </p:cNvPr>
            <p:cNvSpPr/>
            <p:nvPr/>
          </p:nvSpPr>
          <p:spPr>
            <a:xfrm rot="8716295">
              <a:off x="4194396" y="2093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8" name="Forme libre : forme 2387">
              <a:extLst>
                <a:ext uri="{FF2B5EF4-FFF2-40B4-BE49-F238E27FC236}">
                  <a16:creationId xmlns="" xmlns:a16="http://schemas.microsoft.com/office/drawing/2014/main" id="{E98B9827-653C-450A-90CC-AB24A5748561}"/>
                </a:ext>
              </a:extLst>
            </p:cNvPr>
            <p:cNvSpPr/>
            <p:nvPr/>
          </p:nvSpPr>
          <p:spPr>
            <a:xfrm rot="8716295">
              <a:off x="4409476" y="234326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9" name="Forme libre : forme 2388">
              <a:extLst>
                <a:ext uri="{FF2B5EF4-FFF2-40B4-BE49-F238E27FC236}">
                  <a16:creationId xmlns="" xmlns:a16="http://schemas.microsoft.com/office/drawing/2014/main" id="{FDDF805D-5240-4677-A207-30BF9FB2B531}"/>
                </a:ext>
              </a:extLst>
            </p:cNvPr>
            <p:cNvSpPr/>
            <p:nvPr/>
          </p:nvSpPr>
          <p:spPr>
            <a:xfrm rot="8716295">
              <a:off x="4168025" y="219366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0" name="Forme libre : forme 2389">
              <a:extLst>
                <a:ext uri="{FF2B5EF4-FFF2-40B4-BE49-F238E27FC236}">
                  <a16:creationId xmlns="" xmlns:a16="http://schemas.microsoft.com/office/drawing/2014/main" id="{C69C5DEB-0024-4F6B-9D95-227D595E9C83}"/>
                </a:ext>
              </a:extLst>
            </p:cNvPr>
            <p:cNvSpPr/>
            <p:nvPr/>
          </p:nvSpPr>
          <p:spPr>
            <a:xfrm rot="7484129">
              <a:off x="4514407" y="2534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1" name="Forme libre : forme 2390">
              <a:extLst>
                <a:ext uri="{FF2B5EF4-FFF2-40B4-BE49-F238E27FC236}">
                  <a16:creationId xmlns="" xmlns:a16="http://schemas.microsoft.com/office/drawing/2014/main" id="{0FB7443C-A618-4557-B32F-BF8D10D1B0F0}"/>
                </a:ext>
              </a:extLst>
            </p:cNvPr>
            <p:cNvSpPr/>
            <p:nvPr/>
          </p:nvSpPr>
          <p:spPr>
            <a:xfrm rot="13089394">
              <a:off x="4619227" y="250115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2" name="Forme libre : forme 2391">
              <a:extLst>
                <a:ext uri="{FF2B5EF4-FFF2-40B4-BE49-F238E27FC236}">
                  <a16:creationId xmlns="" xmlns:a16="http://schemas.microsoft.com/office/drawing/2014/main" id="{4C9C1422-C0E5-4066-8236-95853DBC40C6}"/>
                </a:ext>
              </a:extLst>
            </p:cNvPr>
            <p:cNvSpPr/>
            <p:nvPr/>
          </p:nvSpPr>
          <p:spPr>
            <a:xfrm rot="8716295">
              <a:off x="4804812" y="230947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3" name="Forme libre : forme 2392">
              <a:extLst>
                <a:ext uri="{FF2B5EF4-FFF2-40B4-BE49-F238E27FC236}">
                  <a16:creationId xmlns="" xmlns:a16="http://schemas.microsoft.com/office/drawing/2014/main" id="{51D166AF-4976-4D8C-853D-6904E98B922E}"/>
                </a:ext>
              </a:extLst>
            </p:cNvPr>
            <p:cNvSpPr/>
            <p:nvPr/>
          </p:nvSpPr>
          <p:spPr>
            <a:xfrm rot="8716295">
              <a:off x="4753007" y="22058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4" name="Forme libre : forme 2393">
              <a:extLst>
                <a:ext uri="{FF2B5EF4-FFF2-40B4-BE49-F238E27FC236}">
                  <a16:creationId xmlns="" xmlns:a16="http://schemas.microsoft.com/office/drawing/2014/main" id="{BA326BA3-E1FE-4A3E-AE3D-4E61F745D645}"/>
                </a:ext>
              </a:extLst>
            </p:cNvPr>
            <p:cNvSpPr/>
            <p:nvPr/>
          </p:nvSpPr>
          <p:spPr>
            <a:xfrm rot="8716295">
              <a:off x="4509761" y="223610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5" name="Forme libre : forme 2394">
              <a:extLst>
                <a:ext uri="{FF2B5EF4-FFF2-40B4-BE49-F238E27FC236}">
                  <a16:creationId xmlns="" xmlns:a16="http://schemas.microsoft.com/office/drawing/2014/main" id="{8A46B46F-F0B1-417E-8C7A-6962AE3F21E6}"/>
                </a:ext>
              </a:extLst>
            </p:cNvPr>
            <p:cNvSpPr/>
            <p:nvPr/>
          </p:nvSpPr>
          <p:spPr>
            <a:xfrm rot="8716295">
              <a:off x="4687213" y="20768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6" name="Forme libre : forme 2395">
              <a:extLst>
                <a:ext uri="{FF2B5EF4-FFF2-40B4-BE49-F238E27FC236}">
                  <a16:creationId xmlns="" xmlns:a16="http://schemas.microsoft.com/office/drawing/2014/main" id="{C9994092-3035-4DD9-9E09-3BAFE682BCD7}"/>
                </a:ext>
              </a:extLst>
            </p:cNvPr>
            <p:cNvSpPr/>
            <p:nvPr/>
          </p:nvSpPr>
          <p:spPr>
            <a:xfrm rot="8716295">
              <a:off x="4365600" y="31236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7" name="Forme libre : forme 2396">
              <a:extLst>
                <a:ext uri="{FF2B5EF4-FFF2-40B4-BE49-F238E27FC236}">
                  <a16:creationId xmlns="" xmlns:a16="http://schemas.microsoft.com/office/drawing/2014/main" id="{AE33B394-B806-4A40-8CAA-93B4FF185583}"/>
                </a:ext>
              </a:extLst>
            </p:cNvPr>
            <p:cNvSpPr/>
            <p:nvPr/>
          </p:nvSpPr>
          <p:spPr>
            <a:xfrm rot="8716295">
              <a:off x="4454992" y="31528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8" name="Forme libre : forme 2397">
              <a:extLst>
                <a:ext uri="{FF2B5EF4-FFF2-40B4-BE49-F238E27FC236}">
                  <a16:creationId xmlns="" xmlns:a16="http://schemas.microsoft.com/office/drawing/2014/main" id="{E2E1CE7D-7E21-4BD0-BBC2-789A64762168}"/>
                </a:ext>
              </a:extLst>
            </p:cNvPr>
            <p:cNvSpPr/>
            <p:nvPr/>
          </p:nvSpPr>
          <p:spPr>
            <a:xfrm rot="8716295">
              <a:off x="4410142" y="30665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9" name="Forme libre : forme 2398">
              <a:extLst>
                <a:ext uri="{FF2B5EF4-FFF2-40B4-BE49-F238E27FC236}">
                  <a16:creationId xmlns="" xmlns:a16="http://schemas.microsoft.com/office/drawing/2014/main" id="{D750BA49-1FAF-4289-9C9E-5D6FD1245959}"/>
                </a:ext>
              </a:extLst>
            </p:cNvPr>
            <p:cNvSpPr/>
            <p:nvPr/>
          </p:nvSpPr>
          <p:spPr>
            <a:xfrm rot="8716295">
              <a:off x="4253366" y="32121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0" name="Forme libre : forme 2399">
              <a:extLst>
                <a:ext uri="{FF2B5EF4-FFF2-40B4-BE49-F238E27FC236}">
                  <a16:creationId xmlns="" xmlns:a16="http://schemas.microsoft.com/office/drawing/2014/main" id="{DE694502-8787-4DE5-AFA1-0F3754EC84F2}"/>
                </a:ext>
              </a:extLst>
            </p:cNvPr>
            <p:cNvSpPr/>
            <p:nvPr/>
          </p:nvSpPr>
          <p:spPr>
            <a:xfrm rot="8716295">
              <a:off x="4128463" y="30034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1" name="Forme libre : forme 2400">
              <a:extLst>
                <a:ext uri="{FF2B5EF4-FFF2-40B4-BE49-F238E27FC236}">
                  <a16:creationId xmlns="" xmlns:a16="http://schemas.microsoft.com/office/drawing/2014/main" id="{FDAB4DC0-8BEB-4DD5-9B59-3390B09A63B4}"/>
                </a:ext>
              </a:extLst>
            </p:cNvPr>
            <p:cNvSpPr/>
            <p:nvPr/>
          </p:nvSpPr>
          <p:spPr>
            <a:xfrm rot="8716295">
              <a:off x="4116411" y="28647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2" name="Forme libre : forme 2401">
              <a:extLst>
                <a:ext uri="{FF2B5EF4-FFF2-40B4-BE49-F238E27FC236}">
                  <a16:creationId xmlns="" xmlns:a16="http://schemas.microsoft.com/office/drawing/2014/main" id="{B005B092-A2D6-4E32-9BFF-715AB97C0245}"/>
                </a:ext>
              </a:extLst>
            </p:cNvPr>
            <p:cNvSpPr/>
            <p:nvPr/>
          </p:nvSpPr>
          <p:spPr>
            <a:xfrm rot="8716295">
              <a:off x="4343544" y="32531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3" name="Forme libre : forme 2402">
              <a:extLst>
                <a:ext uri="{FF2B5EF4-FFF2-40B4-BE49-F238E27FC236}">
                  <a16:creationId xmlns="" xmlns:a16="http://schemas.microsoft.com/office/drawing/2014/main" id="{045312D5-1496-48E9-BE7A-E83846AC9783}"/>
                </a:ext>
              </a:extLst>
            </p:cNvPr>
            <p:cNvSpPr/>
            <p:nvPr/>
          </p:nvSpPr>
          <p:spPr>
            <a:xfrm rot="8716295">
              <a:off x="4654699" y="2873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4" name="Forme libre : forme 2403">
              <a:extLst>
                <a:ext uri="{FF2B5EF4-FFF2-40B4-BE49-F238E27FC236}">
                  <a16:creationId xmlns="" xmlns:a16="http://schemas.microsoft.com/office/drawing/2014/main" id="{F44F3FDE-EE75-48FF-90E8-43EFECEA6BFA}"/>
                </a:ext>
              </a:extLst>
            </p:cNvPr>
            <p:cNvSpPr/>
            <p:nvPr/>
          </p:nvSpPr>
          <p:spPr>
            <a:xfrm rot="8716295">
              <a:off x="4744091" y="2902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5" name="Forme libre : forme 2404">
              <a:extLst>
                <a:ext uri="{FF2B5EF4-FFF2-40B4-BE49-F238E27FC236}">
                  <a16:creationId xmlns="" xmlns:a16="http://schemas.microsoft.com/office/drawing/2014/main" id="{183E0100-AB2A-459F-8CD6-B918AF817720}"/>
                </a:ext>
              </a:extLst>
            </p:cNvPr>
            <p:cNvSpPr/>
            <p:nvPr/>
          </p:nvSpPr>
          <p:spPr>
            <a:xfrm rot="8716295">
              <a:off x="4542465" y="2962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6" name="Forme libre : forme 2405">
              <a:extLst>
                <a:ext uri="{FF2B5EF4-FFF2-40B4-BE49-F238E27FC236}">
                  <a16:creationId xmlns="" xmlns:a16="http://schemas.microsoft.com/office/drawing/2014/main" id="{5AC6947B-430C-4683-99FD-17BA671C7FAF}"/>
                </a:ext>
              </a:extLst>
            </p:cNvPr>
            <p:cNvSpPr/>
            <p:nvPr/>
          </p:nvSpPr>
          <p:spPr>
            <a:xfrm rot="8716295">
              <a:off x="4417563" y="2753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7" name="Forme libre : forme 2406">
              <a:extLst>
                <a:ext uri="{FF2B5EF4-FFF2-40B4-BE49-F238E27FC236}">
                  <a16:creationId xmlns="" xmlns:a16="http://schemas.microsoft.com/office/drawing/2014/main" id="{23371782-A91B-45D7-9243-4F5347843B7B}"/>
                </a:ext>
              </a:extLst>
            </p:cNvPr>
            <p:cNvSpPr/>
            <p:nvPr/>
          </p:nvSpPr>
          <p:spPr>
            <a:xfrm rot="8716295">
              <a:off x="4632643" y="30029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8" name="Forme libre : forme 2407">
              <a:extLst>
                <a:ext uri="{FF2B5EF4-FFF2-40B4-BE49-F238E27FC236}">
                  <a16:creationId xmlns="" xmlns:a16="http://schemas.microsoft.com/office/drawing/2014/main" id="{9755E835-965C-456F-87FE-92F81A3E4A63}"/>
                </a:ext>
              </a:extLst>
            </p:cNvPr>
            <p:cNvSpPr/>
            <p:nvPr/>
          </p:nvSpPr>
          <p:spPr>
            <a:xfrm rot="8716295">
              <a:off x="4391192" y="28533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9" name="Forme libre : forme 2408">
              <a:extLst>
                <a:ext uri="{FF2B5EF4-FFF2-40B4-BE49-F238E27FC236}">
                  <a16:creationId xmlns="" xmlns:a16="http://schemas.microsoft.com/office/drawing/2014/main" id="{C97A8178-02BF-4D6E-B4BD-592A2261203E}"/>
                </a:ext>
              </a:extLst>
            </p:cNvPr>
            <p:cNvSpPr/>
            <p:nvPr/>
          </p:nvSpPr>
          <p:spPr>
            <a:xfrm rot="7484129">
              <a:off x="4737574" y="31943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0" name="Forme libre : forme 2409">
              <a:extLst>
                <a:ext uri="{FF2B5EF4-FFF2-40B4-BE49-F238E27FC236}">
                  <a16:creationId xmlns="" xmlns:a16="http://schemas.microsoft.com/office/drawing/2014/main" id="{75E989AC-861F-445B-8523-87947D58BA59}"/>
                </a:ext>
              </a:extLst>
            </p:cNvPr>
            <p:cNvSpPr/>
            <p:nvPr/>
          </p:nvSpPr>
          <p:spPr>
            <a:xfrm rot="13089394">
              <a:off x="4842394" y="31608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1" name="Forme libre : forme 2410">
              <a:extLst>
                <a:ext uri="{FF2B5EF4-FFF2-40B4-BE49-F238E27FC236}">
                  <a16:creationId xmlns="" xmlns:a16="http://schemas.microsoft.com/office/drawing/2014/main" id="{8D82D2F1-5E32-4A31-B12C-8D7D976DCEFE}"/>
                </a:ext>
              </a:extLst>
            </p:cNvPr>
            <p:cNvSpPr/>
            <p:nvPr/>
          </p:nvSpPr>
          <p:spPr>
            <a:xfrm rot="8716295">
              <a:off x="5027979" y="29691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2" name="Forme libre : forme 2411">
              <a:extLst>
                <a:ext uri="{FF2B5EF4-FFF2-40B4-BE49-F238E27FC236}">
                  <a16:creationId xmlns="" xmlns:a16="http://schemas.microsoft.com/office/drawing/2014/main" id="{B13D46FD-93AC-45F4-9A10-E97DA44D8E6F}"/>
                </a:ext>
              </a:extLst>
            </p:cNvPr>
            <p:cNvSpPr/>
            <p:nvPr/>
          </p:nvSpPr>
          <p:spPr>
            <a:xfrm rot="8716295">
              <a:off x="4976174" y="28655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3" name="Forme libre : forme 2412">
              <a:extLst>
                <a:ext uri="{FF2B5EF4-FFF2-40B4-BE49-F238E27FC236}">
                  <a16:creationId xmlns="" xmlns:a16="http://schemas.microsoft.com/office/drawing/2014/main" id="{60E925F5-AA66-479A-8E63-2C1F069A7D43}"/>
                </a:ext>
              </a:extLst>
            </p:cNvPr>
            <p:cNvSpPr/>
            <p:nvPr/>
          </p:nvSpPr>
          <p:spPr>
            <a:xfrm rot="8716295">
              <a:off x="4732928" y="28957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4" name="Forme libre : forme 2413">
              <a:extLst>
                <a:ext uri="{FF2B5EF4-FFF2-40B4-BE49-F238E27FC236}">
                  <a16:creationId xmlns="" xmlns:a16="http://schemas.microsoft.com/office/drawing/2014/main" id="{080B48A7-A1B1-41BD-94B6-9C452E91624E}"/>
                </a:ext>
              </a:extLst>
            </p:cNvPr>
            <p:cNvSpPr/>
            <p:nvPr/>
          </p:nvSpPr>
          <p:spPr>
            <a:xfrm rot="8716295">
              <a:off x="4910380" y="27365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5" name="Forme libre : forme 2414">
              <a:extLst>
                <a:ext uri="{FF2B5EF4-FFF2-40B4-BE49-F238E27FC236}">
                  <a16:creationId xmlns="" xmlns:a16="http://schemas.microsoft.com/office/drawing/2014/main" id="{0674948B-A68F-42F0-B732-9AA4AFE7D76F}"/>
                </a:ext>
              </a:extLst>
            </p:cNvPr>
            <p:cNvSpPr/>
            <p:nvPr/>
          </p:nvSpPr>
          <p:spPr>
            <a:xfrm rot="8716295">
              <a:off x="5092983" y="5038194"/>
              <a:ext cx="153591" cy="101571"/>
            </a:xfrm>
            <a:custGeom>
              <a:avLst/>
              <a:gdLst>
                <a:gd name="connsiteX0" fmla="*/ 5923 w 153591"/>
                <a:gd name="connsiteY0" fmla="*/ 101571 h 101571"/>
                <a:gd name="connsiteX1" fmla="*/ 0 w 153591"/>
                <a:gd name="connsiteY1" fmla="*/ 93369 h 101571"/>
                <a:gd name="connsiteX2" fmla="*/ 99231 w 153591"/>
                <a:gd name="connsiteY2" fmla="*/ 0 h 101571"/>
                <a:gd name="connsiteX3" fmla="*/ 153591 w 153591"/>
                <a:gd name="connsiteY3" fmla="*/ 37681 h 10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91" h="101571">
                  <a:moveTo>
                    <a:pt x="5923" y="101571"/>
                  </a:moveTo>
                  <a:lnTo>
                    <a:pt x="0" y="93369"/>
                  </a:lnTo>
                  <a:lnTo>
                    <a:pt x="99231" y="0"/>
                  </a:lnTo>
                  <a:lnTo>
                    <a:pt x="153591" y="37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6" name="Forme libre : forme 2415">
              <a:extLst>
                <a:ext uri="{FF2B5EF4-FFF2-40B4-BE49-F238E27FC236}">
                  <a16:creationId xmlns="" xmlns:a16="http://schemas.microsoft.com/office/drawing/2014/main" id="{12A1F00F-33E4-4350-8E47-D86011A73F70}"/>
                </a:ext>
              </a:extLst>
            </p:cNvPr>
            <p:cNvSpPr/>
            <p:nvPr/>
          </p:nvSpPr>
          <p:spPr>
            <a:xfrm rot="8716295">
              <a:off x="4835281" y="4967476"/>
              <a:ext cx="151182" cy="195874"/>
            </a:xfrm>
            <a:custGeom>
              <a:avLst/>
              <a:gdLst>
                <a:gd name="connsiteX0" fmla="*/ 90709 w 151182"/>
                <a:gd name="connsiteY0" fmla="*/ 195874 h 195874"/>
                <a:gd name="connsiteX1" fmla="*/ 47847 w 151182"/>
                <a:gd name="connsiteY1" fmla="*/ 116129 h 195874"/>
                <a:gd name="connsiteX2" fmla="*/ 69777 w 151182"/>
                <a:gd name="connsiteY2" fmla="*/ 55323 h 195874"/>
                <a:gd name="connsiteX3" fmla="*/ 0 w 151182"/>
                <a:gd name="connsiteY3" fmla="*/ 55323 h 195874"/>
                <a:gd name="connsiteX4" fmla="*/ 0 w 151182"/>
                <a:gd name="connsiteY4" fmla="*/ 0 h 195874"/>
                <a:gd name="connsiteX5" fmla="*/ 71369 w 151182"/>
                <a:gd name="connsiteY5" fmla="*/ 0 h 195874"/>
                <a:gd name="connsiteX6" fmla="*/ 151182 w 151182"/>
                <a:gd name="connsiteY6" fmla="*/ 55323 h 195874"/>
                <a:gd name="connsiteX7" fmla="*/ 139055 w 151182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82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71369" y="0"/>
                  </a:lnTo>
                  <a:lnTo>
                    <a:pt x="151182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7" name="Forme libre : forme 2416">
              <a:extLst>
                <a:ext uri="{FF2B5EF4-FFF2-40B4-BE49-F238E27FC236}">
                  <a16:creationId xmlns="" xmlns:a16="http://schemas.microsoft.com/office/drawing/2014/main" id="{DC1C692C-2D66-4299-8775-AC821C8B995E}"/>
                </a:ext>
              </a:extLst>
            </p:cNvPr>
            <p:cNvSpPr/>
            <p:nvPr/>
          </p:nvSpPr>
          <p:spPr>
            <a:xfrm rot="8716295">
              <a:off x="4779766" y="484378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8" name="Forme libre : forme 2417">
              <a:extLst>
                <a:ext uri="{FF2B5EF4-FFF2-40B4-BE49-F238E27FC236}">
                  <a16:creationId xmlns="" xmlns:a16="http://schemas.microsoft.com/office/drawing/2014/main" id="{E6D77D73-3B42-4B2B-93BD-3B3DC93A2BC2}"/>
                </a:ext>
              </a:extLst>
            </p:cNvPr>
            <p:cNvSpPr/>
            <p:nvPr/>
          </p:nvSpPr>
          <p:spPr>
            <a:xfrm rot="8716295">
              <a:off x="5318054" y="48525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9" name="Forme libre : forme 2418">
              <a:extLst>
                <a:ext uri="{FF2B5EF4-FFF2-40B4-BE49-F238E27FC236}">
                  <a16:creationId xmlns="" xmlns:a16="http://schemas.microsoft.com/office/drawing/2014/main" id="{8B7FAF70-1022-4D25-AC9C-9716E663F64F}"/>
                </a:ext>
              </a:extLst>
            </p:cNvPr>
            <p:cNvSpPr/>
            <p:nvPr/>
          </p:nvSpPr>
          <p:spPr>
            <a:xfrm rot="8716295">
              <a:off x="5407622" y="4885251"/>
              <a:ext cx="236069" cy="254774"/>
            </a:xfrm>
            <a:custGeom>
              <a:avLst/>
              <a:gdLst>
                <a:gd name="connsiteX0" fmla="*/ 26920 w 236069"/>
                <a:gd name="connsiteY0" fmla="*/ 254774 h 254774"/>
                <a:gd name="connsiteX1" fmla="*/ 26920 w 236069"/>
                <a:gd name="connsiteY1" fmla="*/ 45624 h 254774"/>
                <a:gd name="connsiteX2" fmla="*/ 0 w 236069"/>
                <a:gd name="connsiteY2" fmla="*/ 45624 h 254774"/>
                <a:gd name="connsiteX3" fmla="*/ 36558 w 236069"/>
                <a:gd name="connsiteY3" fmla="*/ 1425 h 254774"/>
                <a:gd name="connsiteX4" fmla="*/ 80233 w 236069"/>
                <a:gd name="connsiteY4" fmla="*/ 1425 h 254774"/>
                <a:gd name="connsiteX5" fmla="*/ 80233 w 236069"/>
                <a:gd name="connsiteY5" fmla="*/ 75242 h 254774"/>
                <a:gd name="connsiteX6" fmla="*/ 81599 w 236069"/>
                <a:gd name="connsiteY6" fmla="*/ 75242 h 254774"/>
                <a:gd name="connsiteX7" fmla="*/ 129444 w 236069"/>
                <a:gd name="connsiteY7" fmla="*/ 5981 h 254774"/>
                <a:gd name="connsiteX8" fmla="*/ 160885 w 236069"/>
                <a:gd name="connsiteY8" fmla="*/ 57 h 254774"/>
                <a:gd name="connsiteX9" fmla="*/ 165106 w 236069"/>
                <a:gd name="connsiteY9" fmla="*/ 791 h 254774"/>
                <a:gd name="connsiteX10" fmla="*/ 227336 w 236069"/>
                <a:gd name="connsiteY10" fmla="*/ 43927 h 254774"/>
                <a:gd name="connsiteX11" fmla="*/ 230922 w 236069"/>
                <a:gd name="connsiteY11" fmla="*/ 50679 h 254774"/>
                <a:gd name="connsiteX12" fmla="*/ 236069 w 236069"/>
                <a:gd name="connsiteY12" fmla="*/ 88456 h 254774"/>
                <a:gd name="connsiteX13" fmla="*/ 236069 w 236069"/>
                <a:gd name="connsiteY13" fmla="*/ 94380 h 254774"/>
                <a:gd name="connsiteX14" fmla="*/ 174099 w 236069"/>
                <a:gd name="connsiteY14" fmla="*/ 98025 h 254774"/>
                <a:gd name="connsiteX15" fmla="*/ 174099 w 236069"/>
                <a:gd name="connsiteY15" fmla="*/ 81621 h 254774"/>
                <a:gd name="connsiteX16" fmla="*/ 140380 w 236069"/>
                <a:gd name="connsiteY16" fmla="*/ 40156 h 254774"/>
                <a:gd name="connsiteX17" fmla="*/ 87068 w 236069"/>
                <a:gd name="connsiteY17" fmla="*/ 127643 h 254774"/>
                <a:gd name="connsiteX18" fmla="*/ 87068 w 236069"/>
                <a:gd name="connsiteY18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069" h="254774">
                  <a:moveTo>
                    <a:pt x="26920" y="254774"/>
                  </a:moveTo>
                  <a:lnTo>
                    <a:pt x="26920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0233" y="1425"/>
                  </a:lnTo>
                  <a:lnTo>
                    <a:pt x="80233" y="75242"/>
                  </a:lnTo>
                  <a:lnTo>
                    <a:pt x="81599" y="75242"/>
                  </a:lnTo>
                  <a:cubicBezTo>
                    <a:pt x="96181" y="31954"/>
                    <a:pt x="107572" y="15095"/>
                    <a:pt x="129444" y="5981"/>
                  </a:cubicBezTo>
                  <a:cubicBezTo>
                    <a:pt x="139469" y="1880"/>
                    <a:pt x="149949" y="-398"/>
                    <a:pt x="160885" y="57"/>
                  </a:cubicBezTo>
                  <a:lnTo>
                    <a:pt x="165106" y="791"/>
                  </a:lnTo>
                  <a:lnTo>
                    <a:pt x="227336" y="43927"/>
                  </a:lnTo>
                  <a:lnTo>
                    <a:pt x="230922" y="50679"/>
                  </a:lnTo>
                  <a:cubicBezTo>
                    <a:pt x="234303" y="61686"/>
                    <a:pt x="236069" y="74331"/>
                    <a:pt x="236069" y="88456"/>
                  </a:cubicBezTo>
                  <a:lnTo>
                    <a:pt x="236069" y="94380"/>
                  </a:lnTo>
                  <a:lnTo>
                    <a:pt x="174099" y="98025"/>
                  </a:lnTo>
                  <a:lnTo>
                    <a:pt x="174099" y="81621"/>
                  </a:lnTo>
                  <a:cubicBezTo>
                    <a:pt x="174099" y="57016"/>
                    <a:pt x="159974" y="40156"/>
                    <a:pt x="140380" y="40156"/>
                  </a:cubicBezTo>
                  <a:cubicBezTo>
                    <a:pt x="111218" y="40156"/>
                    <a:pt x="87068" y="78887"/>
                    <a:pt x="87068" y="127643"/>
                  </a:cubicBezTo>
                  <a:lnTo>
                    <a:pt x="8706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0" name="Forme libre : forme 2419">
              <a:extLst>
                <a:ext uri="{FF2B5EF4-FFF2-40B4-BE49-F238E27FC236}">
                  <a16:creationId xmlns="" xmlns:a16="http://schemas.microsoft.com/office/drawing/2014/main" id="{27602E58-FD35-4CD6-BDF7-ECF90C52F91B}"/>
                </a:ext>
              </a:extLst>
            </p:cNvPr>
            <p:cNvSpPr/>
            <p:nvPr/>
          </p:nvSpPr>
          <p:spPr>
            <a:xfrm rot="8716295">
              <a:off x="5205820" y="49410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1" name="Forme libre : forme 2420">
              <a:extLst>
                <a:ext uri="{FF2B5EF4-FFF2-40B4-BE49-F238E27FC236}">
                  <a16:creationId xmlns="" xmlns:a16="http://schemas.microsoft.com/office/drawing/2014/main" id="{CBCC54CA-829A-46B5-B9CA-D3D424638857}"/>
                </a:ext>
              </a:extLst>
            </p:cNvPr>
            <p:cNvSpPr/>
            <p:nvPr/>
          </p:nvSpPr>
          <p:spPr>
            <a:xfrm rot="8716295">
              <a:off x="5080918" y="47324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2" name="Forme libre : forme 2421">
              <a:extLst>
                <a:ext uri="{FF2B5EF4-FFF2-40B4-BE49-F238E27FC236}">
                  <a16:creationId xmlns="" xmlns:a16="http://schemas.microsoft.com/office/drawing/2014/main" id="{9CF4BAC4-4A9A-4E71-B1AD-94CDB63497C4}"/>
                </a:ext>
              </a:extLst>
            </p:cNvPr>
            <p:cNvSpPr/>
            <p:nvPr/>
          </p:nvSpPr>
          <p:spPr>
            <a:xfrm rot="8716295">
              <a:off x="5289767" y="4983528"/>
              <a:ext cx="103436" cy="207956"/>
            </a:xfrm>
            <a:custGeom>
              <a:avLst/>
              <a:gdLst>
                <a:gd name="connsiteX0" fmla="*/ 0 w 103436"/>
                <a:gd name="connsiteY0" fmla="*/ 5185 h 207956"/>
                <a:gd name="connsiteX1" fmla="*/ 0 w 103436"/>
                <a:gd name="connsiteY1" fmla="*/ 0 h 207956"/>
                <a:gd name="connsiteX2" fmla="*/ 7480 w 103436"/>
                <a:gd name="connsiteY2" fmla="*/ 5185 h 207956"/>
                <a:gd name="connsiteX3" fmla="*/ 103436 w 103436"/>
                <a:gd name="connsiteY3" fmla="*/ 207956 h 207956"/>
                <a:gd name="connsiteX4" fmla="*/ 43288 w 103436"/>
                <a:gd name="connsiteY4" fmla="*/ 150086 h 207956"/>
                <a:gd name="connsiteX5" fmla="*/ 43288 w 103436"/>
                <a:gd name="connsiteY5" fmla="*/ 30006 h 207956"/>
                <a:gd name="connsiteX6" fmla="*/ 103435 w 103436"/>
                <a:gd name="connsiteY6" fmla="*/ 71698 h 20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6" h="207956">
                  <a:moveTo>
                    <a:pt x="0" y="5185"/>
                  </a:moveTo>
                  <a:lnTo>
                    <a:pt x="0" y="0"/>
                  </a:lnTo>
                  <a:lnTo>
                    <a:pt x="7480" y="5185"/>
                  </a:lnTo>
                  <a:close/>
                  <a:moveTo>
                    <a:pt x="103436" y="207956"/>
                  </a:moveTo>
                  <a:lnTo>
                    <a:pt x="43288" y="150086"/>
                  </a:lnTo>
                  <a:lnTo>
                    <a:pt x="43288" y="30006"/>
                  </a:lnTo>
                  <a:lnTo>
                    <a:pt x="103435" y="71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3" name="Forme libre : forme 2422">
              <a:extLst>
                <a:ext uri="{FF2B5EF4-FFF2-40B4-BE49-F238E27FC236}">
                  <a16:creationId xmlns="" xmlns:a16="http://schemas.microsoft.com/office/drawing/2014/main" id="{58B97AE7-4DDA-4D02-8FCA-6E107A3309C6}"/>
                </a:ext>
              </a:extLst>
            </p:cNvPr>
            <p:cNvSpPr/>
            <p:nvPr/>
          </p:nvSpPr>
          <p:spPr>
            <a:xfrm rot="8716295">
              <a:off x="5054547" y="48324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4" name="Forme libre : forme 2423">
              <a:extLst>
                <a:ext uri="{FF2B5EF4-FFF2-40B4-BE49-F238E27FC236}">
                  <a16:creationId xmlns="" xmlns:a16="http://schemas.microsoft.com/office/drawing/2014/main" id="{FE870BF4-A4A5-4432-957C-57DF976F1501}"/>
                </a:ext>
              </a:extLst>
            </p:cNvPr>
            <p:cNvSpPr/>
            <p:nvPr/>
          </p:nvSpPr>
          <p:spPr>
            <a:xfrm rot="8716295">
              <a:off x="5627351" y="4851308"/>
              <a:ext cx="84852" cy="94931"/>
            </a:xfrm>
            <a:custGeom>
              <a:avLst/>
              <a:gdLst>
                <a:gd name="connsiteX0" fmla="*/ 0 w 84852"/>
                <a:gd name="connsiteY0" fmla="*/ 84445 h 94931"/>
                <a:gd name="connsiteX1" fmla="*/ 69845 w 84852"/>
                <a:gd name="connsiteY1" fmla="*/ 0 h 94931"/>
                <a:gd name="connsiteX2" fmla="*/ 84852 w 84852"/>
                <a:gd name="connsiteY2" fmla="*/ 35717 h 94931"/>
                <a:gd name="connsiteX3" fmla="*/ 67606 w 84852"/>
                <a:gd name="connsiteY3" fmla="*/ 77454 h 94931"/>
                <a:gd name="connsiteX4" fmla="*/ 26212 w 84852"/>
                <a:gd name="connsiteY4" fmla="*/ 94931 h 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2" h="94931">
                  <a:moveTo>
                    <a:pt x="0" y="84445"/>
                  </a:moveTo>
                  <a:lnTo>
                    <a:pt x="69845" y="0"/>
                  </a:lnTo>
                  <a:lnTo>
                    <a:pt x="84852" y="35717"/>
                  </a:lnTo>
                  <a:cubicBezTo>
                    <a:pt x="84852" y="50779"/>
                    <a:pt x="79103" y="65956"/>
                    <a:pt x="67606" y="77454"/>
                  </a:cubicBezTo>
                  <a:cubicBezTo>
                    <a:pt x="56567" y="88492"/>
                    <a:pt x="41850" y="94930"/>
                    <a:pt x="26212" y="94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5" name="Forme libre : forme 2424">
              <a:extLst>
                <a:ext uri="{FF2B5EF4-FFF2-40B4-BE49-F238E27FC236}">
                  <a16:creationId xmlns="" xmlns:a16="http://schemas.microsoft.com/office/drawing/2014/main" id="{D607EAB3-59AD-4F41-8791-D545B48F2ACD}"/>
                </a:ext>
              </a:extLst>
            </p:cNvPr>
            <p:cNvSpPr/>
            <p:nvPr/>
          </p:nvSpPr>
          <p:spPr>
            <a:xfrm rot="8716295">
              <a:off x="5396283" y="48748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6" name="Forme libre : forme 2425">
              <a:extLst>
                <a:ext uri="{FF2B5EF4-FFF2-40B4-BE49-F238E27FC236}">
                  <a16:creationId xmlns="" xmlns:a16="http://schemas.microsoft.com/office/drawing/2014/main" id="{3495DB46-32FD-4610-BD6C-D77CD1DF61F5}"/>
                </a:ext>
              </a:extLst>
            </p:cNvPr>
            <p:cNvSpPr/>
            <p:nvPr/>
          </p:nvSpPr>
          <p:spPr>
            <a:xfrm rot="8716295">
              <a:off x="5573735" y="47156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7" name="Forme libre : forme 2426">
              <a:extLst>
                <a:ext uri="{FF2B5EF4-FFF2-40B4-BE49-F238E27FC236}">
                  <a16:creationId xmlns="" xmlns:a16="http://schemas.microsoft.com/office/drawing/2014/main" id="{01864176-04A7-44D1-983B-1731250E407D}"/>
                </a:ext>
              </a:extLst>
            </p:cNvPr>
            <p:cNvSpPr/>
            <p:nvPr/>
          </p:nvSpPr>
          <p:spPr>
            <a:xfrm rot="8716295">
              <a:off x="4584270" y="37820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8" name="Forme libre : forme 2427">
              <a:extLst>
                <a:ext uri="{FF2B5EF4-FFF2-40B4-BE49-F238E27FC236}">
                  <a16:creationId xmlns="" xmlns:a16="http://schemas.microsoft.com/office/drawing/2014/main" id="{EED535F0-5180-4A4A-8891-7B62A3620DCB}"/>
                </a:ext>
              </a:extLst>
            </p:cNvPr>
            <p:cNvSpPr/>
            <p:nvPr/>
          </p:nvSpPr>
          <p:spPr>
            <a:xfrm rot="8716295">
              <a:off x="4673662" y="38112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9" name="Forme libre : forme 2428">
              <a:extLst>
                <a:ext uri="{FF2B5EF4-FFF2-40B4-BE49-F238E27FC236}">
                  <a16:creationId xmlns="" xmlns:a16="http://schemas.microsoft.com/office/drawing/2014/main" id="{57308AA9-0745-47A5-BC96-5FDF43BB9731}"/>
                </a:ext>
              </a:extLst>
            </p:cNvPr>
            <p:cNvSpPr/>
            <p:nvPr/>
          </p:nvSpPr>
          <p:spPr>
            <a:xfrm rot="8716295">
              <a:off x="4628812" y="37249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0" name="Forme libre : forme 2429">
              <a:extLst>
                <a:ext uri="{FF2B5EF4-FFF2-40B4-BE49-F238E27FC236}">
                  <a16:creationId xmlns="" xmlns:a16="http://schemas.microsoft.com/office/drawing/2014/main" id="{920DA668-7019-4B80-96A3-4CE3AC64C7BE}"/>
                </a:ext>
              </a:extLst>
            </p:cNvPr>
            <p:cNvSpPr/>
            <p:nvPr/>
          </p:nvSpPr>
          <p:spPr>
            <a:xfrm rot="8716295">
              <a:off x="4472036" y="38705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1" name="Forme libre : forme 2430">
              <a:extLst>
                <a:ext uri="{FF2B5EF4-FFF2-40B4-BE49-F238E27FC236}">
                  <a16:creationId xmlns="" xmlns:a16="http://schemas.microsoft.com/office/drawing/2014/main" id="{031F0637-BE20-4832-B0CA-C99FB5A3149A}"/>
                </a:ext>
              </a:extLst>
            </p:cNvPr>
            <p:cNvSpPr/>
            <p:nvPr/>
          </p:nvSpPr>
          <p:spPr>
            <a:xfrm rot="8716295">
              <a:off x="4347133" y="36618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2" name="Forme libre : forme 2431">
              <a:extLst>
                <a:ext uri="{FF2B5EF4-FFF2-40B4-BE49-F238E27FC236}">
                  <a16:creationId xmlns="" xmlns:a16="http://schemas.microsoft.com/office/drawing/2014/main" id="{84ECF88F-D69F-4F47-ABE5-CFC7EA46DECA}"/>
                </a:ext>
              </a:extLst>
            </p:cNvPr>
            <p:cNvSpPr/>
            <p:nvPr/>
          </p:nvSpPr>
          <p:spPr>
            <a:xfrm rot="8716295">
              <a:off x="4335081" y="35231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3" name="Forme libre : forme 2432">
              <a:extLst>
                <a:ext uri="{FF2B5EF4-FFF2-40B4-BE49-F238E27FC236}">
                  <a16:creationId xmlns="" xmlns:a16="http://schemas.microsoft.com/office/drawing/2014/main" id="{6CB6C353-AD91-46A6-A469-888E29AF2E49}"/>
                </a:ext>
              </a:extLst>
            </p:cNvPr>
            <p:cNvSpPr/>
            <p:nvPr/>
          </p:nvSpPr>
          <p:spPr>
            <a:xfrm rot="8716295">
              <a:off x="4562214" y="39115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4" name="Forme libre : forme 2433">
              <a:extLst>
                <a:ext uri="{FF2B5EF4-FFF2-40B4-BE49-F238E27FC236}">
                  <a16:creationId xmlns="" xmlns:a16="http://schemas.microsoft.com/office/drawing/2014/main" id="{086DBEB9-E578-4638-AD75-34C69245EF71}"/>
                </a:ext>
              </a:extLst>
            </p:cNvPr>
            <p:cNvSpPr/>
            <p:nvPr/>
          </p:nvSpPr>
          <p:spPr>
            <a:xfrm rot="8716295">
              <a:off x="4873369" y="353186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5" name="Forme libre : forme 2434">
              <a:extLst>
                <a:ext uri="{FF2B5EF4-FFF2-40B4-BE49-F238E27FC236}">
                  <a16:creationId xmlns="" xmlns:a16="http://schemas.microsoft.com/office/drawing/2014/main" id="{7B21A58F-E2F0-4215-B832-76E40C5DF8E5}"/>
                </a:ext>
              </a:extLst>
            </p:cNvPr>
            <p:cNvSpPr/>
            <p:nvPr/>
          </p:nvSpPr>
          <p:spPr>
            <a:xfrm rot="8716295">
              <a:off x="4962761" y="35611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6" name="Forme libre : forme 2435">
              <a:extLst>
                <a:ext uri="{FF2B5EF4-FFF2-40B4-BE49-F238E27FC236}">
                  <a16:creationId xmlns="" xmlns:a16="http://schemas.microsoft.com/office/drawing/2014/main" id="{45DD574A-1455-493E-80D8-5C0865892844}"/>
                </a:ext>
              </a:extLst>
            </p:cNvPr>
            <p:cNvSpPr/>
            <p:nvPr/>
          </p:nvSpPr>
          <p:spPr>
            <a:xfrm rot="8716295">
              <a:off x="4761135" y="36204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7" name="Forme libre : forme 2436">
              <a:extLst>
                <a:ext uri="{FF2B5EF4-FFF2-40B4-BE49-F238E27FC236}">
                  <a16:creationId xmlns="" xmlns:a16="http://schemas.microsoft.com/office/drawing/2014/main" id="{9402EDF4-6162-47B1-856E-512271BA1E2D}"/>
                </a:ext>
              </a:extLst>
            </p:cNvPr>
            <p:cNvSpPr/>
            <p:nvPr/>
          </p:nvSpPr>
          <p:spPr>
            <a:xfrm rot="8716295">
              <a:off x="4636233" y="34117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8" name="Forme libre : forme 2437">
              <a:extLst>
                <a:ext uri="{FF2B5EF4-FFF2-40B4-BE49-F238E27FC236}">
                  <a16:creationId xmlns="" xmlns:a16="http://schemas.microsoft.com/office/drawing/2014/main" id="{92FD67F1-1911-46B7-864C-A8340E98AEB9}"/>
                </a:ext>
              </a:extLst>
            </p:cNvPr>
            <p:cNvSpPr/>
            <p:nvPr/>
          </p:nvSpPr>
          <p:spPr>
            <a:xfrm rot="8716295">
              <a:off x="4851313" y="366136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9" name="Forme libre : forme 2438">
              <a:extLst>
                <a:ext uri="{FF2B5EF4-FFF2-40B4-BE49-F238E27FC236}">
                  <a16:creationId xmlns="" xmlns:a16="http://schemas.microsoft.com/office/drawing/2014/main" id="{C0A8B3AB-0A14-466D-B633-33FF584D9D1A}"/>
                </a:ext>
              </a:extLst>
            </p:cNvPr>
            <p:cNvSpPr/>
            <p:nvPr/>
          </p:nvSpPr>
          <p:spPr>
            <a:xfrm rot="8716295">
              <a:off x="4609862" y="35117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0" name="Forme libre : forme 2439">
              <a:extLst>
                <a:ext uri="{FF2B5EF4-FFF2-40B4-BE49-F238E27FC236}">
                  <a16:creationId xmlns="" xmlns:a16="http://schemas.microsoft.com/office/drawing/2014/main" id="{8537EA03-2CBB-4A82-BFA6-AA68754EFED7}"/>
                </a:ext>
              </a:extLst>
            </p:cNvPr>
            <p:cNvSpPr/>
            <p:nvPr/>
          </p:nvSpPr>
          <p:spPr>
            <a:xfrm rot="7484129">
              <a:off x="4956244" y="38527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1" name="Forme libre : forme 2440">
              <a:extLst>
                <a:ext uri="{FF2B5EF4-FFF2-40B4-BE49-F238E27FC236}">
                  <a16:creationId xmlns="" xmlns:a16="http://schemas.microsoft.com/office/drawing/2014/main" id="{9FFC3DC7-61CE-4979-B4C8-8711407C365B}"/>
                </a:ext>
              </a:extLst>
            </p:cNvPr>
            <p:cNvSpPr/>
            <p:nvPr/>
          </p:nvSpPr>
          <p:spPr>
            <a:xfrm rot="13089394">
              <a:off x="5061064" y="38192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2" name="Forme libre : forme 2441">
              <a:extLst>
                <a:ext uri="{FF2B5EF4-FFF2-40B4-BE49-F238E27FC236}">
                  <a16:creationId xmlns="" xmlns:a16="http://schemas.microsoft.com/office/drawing/2014/main" id="{F52A3804-13E8-47E1-A267-8A4C6268610A}"/>
                </a:ext>
              </a:extLst>
            </p:cNvPr>
            <p:cNvSpPr/>
            <p:nvPr/>
          </p:nvSpPr>
          <p:spPr>
            <a:xfrm rot="8716295">
              <a:off x="5246649" y="36275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3" name="Forme libre : forme 2442">
              <a:extLst>
                <a:ext uri="{FF2B5EF4-FFF2-40B4-BE49-F238E27FC236}">
                  <a16:creationId xmlns="" xmlns:a16="http://schemas.microsoft.com/office/drawing/2014/main" id="{DDD8FF0F-2CB2-46E4-B8C1-EC42199A0229}"/>
                </a:ext>
              </a:extLst>
            </p:cNvPr>
            <p:cNvSpPr/>
            <p:nvPr/>
          </p:nvSpPr>
          <p:spPr>
            <a:xfrm rot="8716295">
              <a:off x="5194844" y="35239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4" name="Forme libre : forme 2443">
              <a:extLst>
                <a:ext uri="{FF2B5EF4-FFF2-40B4-BE49-F238E27FC236}">
                  <a16:creationId xmlns="" xmlns:a16="http://schemas.microsoft.com/office/drawing/2014/main" id="{D8E94A73-AA06-4842-9947-539561E205B2}"/>
                </a:ext>
              </a:extLst>
            </p:cNvPr>
            <p:cNvSpPr/>
            <p:nvPr/>
          </p:nvSpPr>
          <p:spPr>
            <a:xfrm rot="8716295">
              <a:off x="4951598" y="35541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5" name="Forme libre : forme 2444">
              <a:extLst>
                <a:ext uri="{FF2B5EF4-FFF2-40B4-BE49-F238E27FC236}">
                  <a16:creationId xmlns="" xmlns:a16="http://schemas.microsoft.com/office/drawing/2014/main" id="{EDBB5EF8-DA90-40F3-98D1-1E640FBD7E9A}"/>
                </a:ext>
              </a:extLst>
            </p:cNvPr>
            <p:cNvSpPr/>
            <p:nvPr/>
          </p:nvSpPr>
          <p:spPr>
            <a:xfrm rot="8716295">
              <a:off x="5129050" y="33949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6" name="Forme libre : forme 2445">
              <a:extLst>
                <a:ext uri="{FF2B5EF4-FFF2-40B4-BE49-F238E27FC236}">
                  <a16:creationId xmlns="" xmlns:a16="http://schemas.microsoft.com/office/drawing/2014/main" id="{D8A526B0-68DE-481E-985D-671F87C10402}"/>
                </a:ext>
              </a:extLst>
            </p:cNvPr>
            <p:cNvSpPr/>
            <p:nvPr/>
          </p:nvSpPr>
          <p:spPr>
            <a:xfrm rot="8716295">
              <a:off x="4807437" y="44417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7" name="Forme libre : forme 2446">
              <a:extLst>
                <a:ext uri="{FF2B5EF4-FFF2-40B4-BE49-F238E27FC236}">
                  <a16:creationId xmlns="" xmlns:a16="http://schemas.microsoft.com/office/drawing/2014/main" id="{DB9E94CC-D6D4-4918-9EB1-055582451735}"/>
                </a:ext>
              </a:extLst>
            </p:cNvPr>
            <p:cNvSpPr/>
            <p:nvPr/>
          </p:nvSpPr>
          <p:spPr>
            <a:xfrm rot="8716295">
              <a:off x="4896829" y="44709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8" name="Forme libre : forme 2447">
              <a:extLst>
                <a:ext uri="{FF2B5EF4-FFF2-40B4-BE49-F238E27FC236}">
                  <a16:creationId xmlns="" xmlns:a16="http://schemas.microsoft.com/office/drawing/2014/main" id="{EC9EC492-D2DC-4705-B9B5-2FDDE3722E25}"/>
                </a:ext>
              </a:extLst>
            </p:cNvPr>
            <p:cNvSpPr/>
            <p:nvPr/>
          </p:nvSpPr>
          <p:spPr>
            <a:xfrm rot="8716295">
              <a:off x="4851979" y="438468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9" name="Forme libre : forme 2448">
              <a:extLst>
                <a:ext uri="{FF2B5EF4-FFF2-40B4-BE49-F238E27FC236}">
                  <a16:creationId xmlns="" xmlns:a16="http://schemas.microsoft.com/office/drawing/2014/main" id="{D5A473EB-0A13-41A3-B50C-E84513EDE777}"/>
                </a:ext>
              </a:extLst>
            </p:cNvPr>
            <p:cNvSpPr/>
            <p:nvPr/>
          </p:nvSpPr>
          <p:spPr>
            <a:xfrm rot="8716295">
              <a:off x="4695203" y="45302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0" name="Forme libre : forme 2449">
              <a:extLst>
                <a:ext uri="{FF2B5EF4-FFF2-40B4-BE49-F238E27FC236}">
                  <a16:creationId xmlns="" xmlns:a16="http://schemas.microsoft.com/office/drawing/2014/main" id="{28534207-0B01-4D67-8256-639FD0A19A07}"/>
                </a:ext>
              </a:extLst>
            </p:cNvPr>
            <p:cNvSpPr/>
            <p:nvPr/>
          </p:nvSpPr>
          <p:spPr>
            <a:xfrm rot="8716295">
              <a:off x="4570300" y="43215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1" name="Forme libre : forme 2450">
              <a:extLst>
                <a:ext uri="{FF2B5EF4-FFF2-40B4-BE49-F238E27FC236}">
                  <a16:creationId xmlns="" xmlns:a16="http://schemas.microsoft.com/office/drawing/2014/main" id="{42E0A2DC-6B50-4104-9147-7FDF1ECA641A}"/>
                </a:ext>
              </a:extLst>
            </p:cNvPr>
            <p:cNvSpPr/>
            <p:nvPr/>
          </p:nvSpPr>
          <p:spPr>
            <a:xfrm rot="8716295">
              <a:off x="4558248" y="41828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2" name="Forme libre : forme 2451">
              <a:extLst>
                <a:ext uri="{FF2B5EF4-FFF2-40B4-BE49-F238E27FC236}">
                  <a16:creationId xmlns="" xmlns:a16="http://schemas.microsoft.com/office/drawing/2014/main" id="{C48C5EB2-44EB-4793-A40E-83D610E25EAF}"/>
                </a:ext>
              </a:extLst>
            </p:cNvPr>
            <p:cNvSpPr/>
            <p:nvPr/>
          </p:nvSpPr>
          <p:spPr>
            <a:xfrm rot="8716295">
              <a:off x="4785381" y="457121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3" name="Forme libre : forme 2452">
              <a:extLst>
                <a:ext uri="{FF2B5EF4-FFF2-40B4-BE49-F238E27FC236}">
                  <a16:creationId xmlns="" xmlns:a16="http://schemas.microsoft.com/office/drawing/2014/main" id="{53427E3B-CAF6-4BE5-89BB-EA97CC7D5720}"/>
                </a:ext>
              </a:extLst>
            </p:cNvPr>
            <p:cNvSpPr/>
            <p:nvPr/>
          </p:nvSpPr>
          <p:spPr>
            <a:xfrm rot="8716295">
              <a:off x="5096536" y="41915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4" name="Forme libre : forme 2453">
              <a:extLst>
                <a:ext uri="{FF2B5EF4-FFF2-40B4-BE49-F238E27FC236}">
                  <a16:creationId xmlns="" xmlns:a16="http://schemas.microsoft.com/office/drawing/2014/main" id="{8AEC789D-3D32-45E4-BAE9-3572BFC115CC}"/>
                </a:ext>
              </a:extLst>
            </p:cNvPr>
            <p:cNvSpPr/>
            <p:nvPr/>
          </p:nvSpPr>
          <p:spPr>
            <a:xfrm rot="8716295">
              <a:off x="5185928" y="42208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5" name="Forme libre : forme 2454">
              <a:extLst>
                <a:ext uri="{FF2B5EF4-FFF2-40B4-BE49-F238E27FC236}">
                  <a16:creationId xmlns="" xmlns:a16="http://schemas.microsoft.com/office/drawing/2014/main" id="{592ACBFB-A830-4F99-823F-B3C94B334AC4}"/>
                </a:ext>
              </a:extLst>
            </p:cNvPr>
            <p:cNvSpPr/>
            <p:nvPr/>
          </p:nvSpPr>
          <p:spPr>
            <a:xfrm rot="8716295">
              <a:off x="4984302" y="42801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6" name="Forme libre : forme 2455">
              <a:extLst>
                <a:ext uri="{FF2B5EF4-FFF2-40B4-BE49-F238E27FC236}">
                  <a16:creationId xmlns="" xmlns:a16="http://schemas.microsoft.com/office/drawing/2014/main" id="{3CD4BB51-622B-49CC-951B-C526F16097D1}"/>
                </a:ext>
              </a:extLst>
            </p:cNvPr>
            <p:cNvSpPr/>
            <p:nvPr/>
          </p:nvSpPr>
          <p:spPr>
            <a:xfrm rot="8716295">
              <a:off x="4859400" y="40714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7" name="Forme libre : forme 2456">
              <a:extLst>
                <a:ext uri="{FF2B5EF4-FFF2-40B4-BE49-F238E27FC236}">
                  <a16:creationId xmlns="" xmlns:a16="http://schemas.microsoft.com/office/drawing/2014/main" id="{4696620C-FBDE-4684-997F-DB4BCE7B2C8D}"/>
                </a:ext>
              </a:extLst>
            </p:cNvPr>
            <p:cNvSpPr/>
            <p:nvPr/>
          </p:nvSpPr>
          <p:spPr>
            <a:xfrm rot="8716295">
              <a:off x="5074480" y="43210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8" name="Forme libre : forme 2457">
              <a:extLst>
                <a:ext uri="{FF2B5EF4-FFF2-40B4-BE49-F238E27FC236}">
                  <a16:creationId xmlns="" xmlns:a16="http://schemas.microsoft.com/office/drawing/2014/main" id="{4E0A6A49-7396-4F13-A488-756A374C6DCD}"/>
                </a:ext>
              </a:extLst>
            </p:cNvPr>
            <p:cNvSpPr/>
            <p:nvPr/>
          </p:nvSpPr>
          <p:spPr>
            <a:xfrm rot="8716295">
              <a:off x="4833029" y="41714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9" name="Forme libre : forme 2458">
              <a:extLst>
                <a:ext uri="{FF2B5EF4-FFF2-40B4-BE49-F238E27FC236}">
                  <a16:creationId xmlns="" xmlns:a16="http://schemas.microsoft.com/office/drawing/2014/main" id="{931FED33-2848-493C-ADD2-B2912BEC30BE}"/>
                </a:ext>
              </a:extLst>
            </p:cNvPr>
            <p:cNvSpPr/>
            <p:nvPr/>
          </p:nvSpPr>
          <p:spPr>
            <a:xfrm rot="7484129">
              <a:off x="5179411" y="45124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0" name="Forme libre : forme 2459">
              <a:extLst>
                <a:ext uri="{FF2B5EF4-FFF2-40B4-BE49-F238E27FC236}">
                  <a16:creationId xmlns="" xmlns:a16="http://schemas.microsoft.com/office/drawing/2014/main" id="{D65E5AE8-9C98-4BB9-AF28-AFE5AF6633F3}"/>
                </a:ext>
              </a:extLst>
            </p:cNvPr>
            <p:cNvSpPr/>
            <p:nvPr/>
          </p:nvSpPr>
          <p:spPr>
            <a:xfrm rot="13089394">
              <a:off x="5284231" y="44789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1" name="Forme libre : forme 2460">
              <a:extLst>
                <a:ext uri="{FF2B5EF4-FFF2-40B4-BE49-F238E27FC236}">
                  <a16:creationId xmlns="" xmlns:a16="http://schemas.microsoft.com/office/drawing/2014/main" id="{08897DFC-AD6E-449C-BB97-57B3220AEAF6}"/>
                </a:ext>
              </a:extLst>
            </p:cNvPr>
            <p:cNvSpPr/>
            <p:nvPr/>
          </p:nvSpPr>
          <p:spPr>
            <a:xfrm rot="8716295">
              <a:off x="5469816" y="42872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2" name="Forme libre : forme 2461">
              <a:extLst>
                <a:ext uri="{FF2B5EF4-FFF2-40B4-BE49-F238E27FC236}">
                  <a16:creationId xmlns="" xmlns:a16="http://schemas.microsoft.com/office/drawing/2014/main" id="{0F22532E-1CE8-4736-88F7-603BA9637076}"/>
                </a:ext>
              </a:extLst>
            </p:cNvPr>
            <p:cNvSpPr/>
            <p:nvPr/>
          </p:nvSpPr>
          <p:spPr>
            <a:xfrm rot="8716295">
              <a:off x="5418011" y="41836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3" name="Forme libre : forme 2462">
              <a:extLst>
                <a:ext uri="{FF2B5EF4-FFF2-40B4-BE49-F238E27FC236}">
                  <a16:creationId xmlns="" xmlns:a16="http://schemas.microsoft.com/office/drawing/2014/main" id="{27FD49AF-531F-4E93-BDF6-7246B96C58D6}"/>
                </a:ext>
              </a:extLst>
            </p:cNvPr>
            <p:cNvSpPr/>
            <p:nvPr/>
          </p:nvSpPr>
          <p:spPr>
            <a:xfrm rot="8716295">
              <a:off x="5174765" y="42138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4" name="Forme libre : forme 2463">
              <a:extLst>
                <a:ext uri="{FF2B5EF4-FFF2-40B4-BE49-F238E27FC236}">
                  <a16:creationId xmlns="" xmlns:a16="http://schemas.microsoft.com/office/drawing/2014/main" id="{90925CD6-FB2D-4337-85BE-A4EB1C9E502F}"/>
                </a:ext>
              </a:extLst>
            </p:cNvPr>
            <p:cNvSpPr/>
            <p:nvPr/>
          </p:nvSpPr>
          <p:spPr>
            <a:xfrm rot="8716295">
              <a:off x="5352217" y="40546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5" name="Forme libre : forme 2464">
              <a:extLst>
                <a:ext uri="{FF2B5EF4-FFF2-40B4-BE49-F238E27FC236}">
                  <a16:creationId xmlns="" xmlns:a16="http://schemas.microsoft.com/office/drawing/2014/main" id="{32FBC2AF-39C6-436F-9E0E-B007DA33E003}"/>
                </a:ext>
              </a:extLst>
            </p:cNvPr>
            <p:cNvSpPr/>
            <p:nvPr/>
          </p:nvSpPr>
          <p:spPr>
            <a:xfrm rot="8716295">
              <a:off x="3920915" y="18029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6" name="Forme libre : forme 2465">
              <a:extLst>
                <a:ext uri="{FF2B5EF4-FFF2-40B4-BE49-F238E27FC236}">
                  <a16:creationId xmlns="" xmlns:a16="http://schemas.microsoft.com/office/drawing/2014/main" id="{643B8C13-9586-4A61-A35D-D9C0BCC8F291}"/>
                </a:ext>
              </a:extLst>
            </p:cNvPr>
            <p:cNvSpPr/>
            <p:nvPr/>
          </p:nvSpPr>
          <p:spPr>
            <a:xfrm rot="8716295">
              <a:off x="4010307" y="18321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7" name="Forme libre : forme 2466">
              <a:extLst>
                <a:ext uri="{FF2B5EF4-FFF2-40B4-BE49-F238E27FC236}">
                  <a16:creationId xmlns="" xmlns:a16="http://schemas.microsoft.com/office/drawing/2014/main" id="{D8623CC6-4FFF-4F4B-A41A-5741A26CA67C}"/>
                </a:ext>
              </a:extLst>
            </p:cNvPr>
            <p:cNvSpPr/>
            <p:nvPr/>
          </p:nvSpPr>
          <p:spPr>
            <a:xfrm rot="8716295">
              <a:off x="3965457" y="174591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8" name="Forme libre : forme 2467">
              <a:extLst>
                <a:ext uri="{FF2B5EF4-FFF2-40B4-BE49-F238E27FC236}">
                  <a16:creationId xmlns="" xmlns:a16="http://schemas.microsoft.com/office/drawing/2014/main" id="{A20E20F7-9952-4E3F-B0AB-212B773351F9}"/>
                </a:ext>
              </a:extLst>
            </p:cNvPr>
            <p:cNvSpPr/>
            <p:nvPr/>
          </p:nvSpPr>
          <p:spPr>
            <a:xfrm rot="8716295">
              <a:off x="3808681" y="18914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9" name="Forme libre : forme 2468">
              <a:extLst>
                <a:ext uri="{FF2B5EF4-FFF2-40B4-BE49-F238E27FC236}">
                  <a16:creationId xmlns="" xmlns:a16="http://schemas.microsoft.com/office/drawing/2014/main" id="{2AFD6358-3EC5-4230-924D-E1FEA2966D71}"/>
                </a:ext>
              </a:extLst>
            </p:cNvPr>
            <p:cNvSpPr/>
            <p:nvPr/>
          </p:nvSpPr>
          <p:spPr>
            <a:xfrm rot="8716295">
              <a:off x="3683778" y="16828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0" name="Forme libre : forme 2469">
              <a:extLst>
                <a:ext uri="{FF2B5EF4-FFF2-40B4-BE49-F238E27FC236}">
                  <a16:creationId xmlns="" xmlns:a16="http://schemas.microsoft.com/office/drawing/2014/main" id="{84C26A7D-16EF-401A-811B-AFBADF98607B}"/>
                </a:ext>
              </a:extLst>
            </p:cNvPr>
            <p:cNvSpPr/>
            <p:nvPr/>
          </p:nvSpPr>
          <p:spPr>
            <a:xfrm rot="8716295">
              <a:off x="3671726" y="154404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1" name="Forme libre : forme 2470">
              <a:extLst>
                <a:ext uri="{FF2B5EF4-FFF2-40B4-BE49-F238E27FC236}">
                  <a16:creationId xmlns="" xmlns:a16="http://schemas.microsoft.com/office/drawing/2014/main" id="{E31DF341-C027-4798-8A24-45DA22FA4656}"/>
                </a:ext>
              </a:extLst>
            </p:cNvPr>
            <p:cNvSpPr/>
            <p:nvPr/>
          </p:nvSpPr>
          <p:spPr>
            <a:xfrm rot="8716295">
              <a:off x="3898859" y="193244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2" name="Forme libre : forme 2471">
              <a:extLst>
                <a:ext uri="{FF2B5EF4-FFF2-40B4-BE49-F238E27FC236}">
                  <a16:creationId xmlns="" xmlns:a16="http://schemas.microsoft.com/office/drawing/2014/main" id="{C07CF4E5-734D-4A47-8B2E-E99783FFFE58}"/>
                </a:ext>
              </a:extLst>
            </p:cNvPr>
            <p:cNvSpPr/>
            <p:nvPr/>
          </p:nvSpPr>
          <p:spPr>
            <a:xfrm rot="8716295">
              <a:off x="4210014" y="155279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3" name="Forme libre : forme 2472">
              <a:extLst>
                <a:ext uri="{FF2B5EF4-FFF2-40B4-BE49-F238E27FC236}">
                  <a16:creationId xmlns="" xmlns:a16="http://schemas.microsoft.com/office/drawing/2014/main" id="{E9E79472-5318-462A-9222-305605A9A4D4}"/>
                </a:ext>
              </a:extLst>
            </p:cNvPr>
            <p:cNvSpPr/>
            <p:nvPr/>
          </p:nvSpPr>
          <p:spPr>
            <a:xfrm rot="8716295">
              <a:off x="4299406" y="158204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4" name="Forme libre : forme 2473">
              <a:extLst>
                <a:ext uri="{FF2B5EF4-FFF2-40B4-BE49-F238E27FC236}">
                  <a16:creationId xmlns="" xmlns:a16="http://schemas.microsoft.com/office/drawing/2014/main" id="{5AFC5930-3BA6-40B9-BEDC-9757294DA873}"/>
                </a:ext>
              </a:extLst>
            </p:cNvPr>
            <p:cNvSpPr/>
            <p:nvPr/>
          </p:nvSpPr>
          <p:spPr>
            <a:xfrm rot="8716295">
              <a:off x="4097780" y="164134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5" name="Forme libre : forme 2474">
              <a:extLst>
                <a:ext uri="{FF2B5EF4-FFF2-40B4-BE49-F238E27FC236}">
                  <a16:creationId xmlns="" xmlns:a16="http://schemas.microsoft.com/office/drawing/2014/main" id="{7CE20D75-657E-4BF6-A3D6-C548A8B5AD4E}"/>
                </a:ext>
              </a:extLst>
            </p:cNvPr>
            <p:cNvSpPr/>
            <p:nvPr/>
          </p:nvSpPr>
          <p:spPr>
            <a:xfrm rot="8716295">
              <a:off x="3972878" y="14326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6" name="Forme libre : forme 2475">
              <a:extLst>
                <a:ext uri="{FF2B5EF4-FFF2-40B4-BE49-F238E27FC236}">
                  <a16:creationId xmlns="" xmlns:a16="http://schemas.microsoft.com/office/drawing/2014/main" id="{22F97EED-1D2F-4FE7-903C-845B9C0787F0}"/>
                </a:ext>
              </a:extLst>
            </p:cNvPr>
            <p:cNvSpPr/>
            <p:nvPr/>
          </p:nvSpPr>
          <p:spPr>
            <a:xfrm rot="8716295">
              <a:off x="4187958" y="168229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7" name="Forme libre : forme 2476">
              <a:extLst>
                <a:ext uri="{FF2B5EF4-FFF2-40B4-BE49-F238E27FC236}">
                  <a16:creationId xmlns="" xmlns:a16="http://schemas.microsoft.com/office/drawing/2014/main" id="{E84B3060-A813-44DB-B1F9-DF9C67A5CF00}"/>
                </a:ext>
              </a:extLst>
            </p:cNvPr>
            <p:cNvSpPr/>
            <p:nvPr/>
          </p:nvSpPr>
          <p:spPr>
            <a:xfrm rot="8716295">
              <a:off x="3946507" y="153269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8" name="Forme libre : forme 2477">
              <a:extLst>
                <a:ext uri="{FF2B5EF4-FFF2-40B4-BE49-F238E27FC236}">
                  <a16:creationId xmlns="" xmlns:a16="http://schemas.microsoft.com/office/drawing/2014/main" id="{C3852D69-4D29-4A5D-9D92-98A241B0E6D7}"/>
                </a:ext>
              </a:extLst>
            </p:cNvPr>
            <p:cNvSpPr/>
            <p:nvPr/>
          </p:nvSpPr>
          <p:spPr>
            <a:xfrm rot="7484129">
              <a:off x="4292889" y="18736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9" name="Forme libre : forme 2478">
              <a:extLst>
                <a:ext uri="{FF2B5EF4-FFF2-40B4-BE49-F238E27FC236}">
                  <a16:creationId xmlns="" xmlns:a16="http://schemas.microsoft.com/office/drawing/2014/main" id="{3CC45FA5-0E1F-4C45-97A6-41B7652569D0}"/>
                </a:ext>
              </a:extLst>
            </p:cNvPr>
            <p:cNvSpPr/>
            <p:nvPr/>
          </p:nvSpPr>
          <p:spPr>
            <a:xfrm rot="13089394">
              <a:off x="4397709" y="184017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0" name="Forme libre : forme 2479">
              <a:extLst>
                <a:ext uri="{FF2B5EF4-FFF2-40B4-BE49-F238E27FC236}">
                  <a16:creationId xmlns="" xmlns:a16="http://schemas.microsoft.com/office/drawing/2014/main" id="{BBCDC532-309F-4C5E-BFF5-D7919C8CB1C0}"/>
                </a:ext>
              </a:extLst>
            </p:cNvPr>
            <p:cNvSpPr/>
            <p:nvPr/>
          </p:nvSpPr>
          <p:spPr>
            <a:xfrm rot="8716295">
              <a:off x="4583294" y="164849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1" name="Forme libre : forme 2480">
              <a:extLst>
                <a:ext uri="{FF2B5EF4-FFF2-40B4-BE49-F238E27FC236}">
                  <a16:creationId xmlns="" xmlns:a16="http://schemas.microsoft.com/office/drawing/2014/main" id="{18BE7348-0DDE-4529-8EFC-B0259B20E686}"/>
                </a:ext>
              </a:extLst>
            </p:cNvPr>
            <p:cNvSpPr/>
            <p:nvPr/>
          </p:nvSpPr>
          <p:spPr>
            <a:xfrm rot="8716295">
              <a:off x="4531489" y="15449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2" name="Forme libre : forme 2481">
              <a:extLst>
                <a:ext uri="{FF2B5EF4-FFF2-40B4-BE49-F238E27FC236}">
                  <a16:creationId xmlns="" xmlns:a16="http://schemas.microsoft.com/office/drawing/2014/main" id="{AC55D592-C696-401F-86AE-1F112E213A16}"/>
                </a:ext>
              </a:extLst>
            </p:cNvPr>
            <p:cNvSpPr/>
            <p:nvPr/>
          </p:nvSpPr>
          <p:spPr>
            <a:xfrm rot="8716295">
              <a:off x="4288243" y="157512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3" name="Forme libre : forme 2482">
              <a:extLst>
                <a:ext uri="{FF2B5EF4-FFF2-40B4-BE49-F238E27FC236}">
                  <a16:creationId xmlns="" xmlns:a16="http://schemas.microsoft.com/office/drawing/2014/main" id="{DED9BFFF-B254-42A0-B39E-0F305AD53521}"/>
                </a:ext>
              </a:extLst>
            </p:cNvPr>
            <p:cNvSpPr/>
            <p:nvPr/>
          </p:nvSpPr>
          <p:spPr>
            <a:xfrm rot="8716295">
              <a:off x="4465695" y="141588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4" name="Forme libre : forme 2483">
              <a:extLst>
                <a:ext uri="{FF2B5EF4-FFF2-40B4-BE49-F238E27FC236}">
                  <a16:creationId xmlns="" xmlns:a16="http://schemas.microsoft.com/office/drawing/2014/main" id="{A05B2376-5DD9-4691-A3A2-2B9A6CE6A543}"/>
                </a:ext>
              </a:extLst>
            </p:cNvPr>
            <p:cNvSpPr/>
            <p:nvPr/>
          </p:nvSpPr>
          <p:spPr>
            <a:xfrm rot="8716295">
              <a:off x="3697748" y="11432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5" name="Forme libre : forme 2484">
              <a:extLst>
                <a:ext uri="{FF2B5EF4-FFF2-40B4-BE49-F238E27FC236}">
                  <a16:creationId xmlns="" xmlns:a16="http://schemas.microsoft.com/office/drawing/2014/main" id="{D68DE097-F6FC-4E58-8F02-96B920A7DAAD}"/>
                </a:ext>
              </a:extLst>
            </p:cNvPr>
            <p:cNvSpPr/>
            <p:nvPr/>
          </p:nvSpPr>
          <p:spPr>
            <a:xfrm rot="8716295">
              <a:off x="3787140" y="11724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6" name="Forme libre : forme 2485">
              <a:extLst>
                <a:ext uri="{FF2B5EF4-FFF2-40B4-BE49-F238E27FC236}">
                  <a16:creationId xmlns="" xmlns:a16="http://schemas.microsoft.com/office/drawing/2014/main" id="{3326496F-3251-4001-8C18-B51CE14773DE}"/>
                </a:ext>
              </a:extLst>
            </p:cNvPr>
            <p:cNvSpPr/>
            <p:nvPr/>
          </p:nvSpPr>
          <p:spPr>
            <a:xfrm rot="8716295">
              <a:off x="3742290" y="108621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7" name="Forme libre : forme 2486">
              <a:extLst>
                <a:ext uri="{FF2B5EF4-FFF2-40B4-BE49-F238E27FC236}">
                  <a16:creationId xmlns="" xmlns:a16="http://schemas.microsoft.com/office/drawing/2014/main" id="{7F487E66-40A4-4F91-A574-0C01F31C9534}"/>
                </a:ext>
              </a:extLst>
            </p:cNvPr>
            <p:cNvSpPr/>
            <p:nvPr/>
          </p:nvSpPr>
          <p:spPr>
            <a:xfrm rot="8716295">
              <a:off x="3585514" y="12317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8" name="Forme libre : forme 2487">
              <a:extLst>
                <a:ext uri="{FF2B5EF4-FFF2-40B4-BE49-F238E27FC236}">
                  <a16:creationId xmlns="" xmlns:a16="http://schemas.microsoft.com/office/drawing/2014/main" id="{BF410579-E92D-43D8-957B-88DC03F8AFDC}"/>
                </a:ext>
              </a:extLst>
            </p:cNvPr>
            <p:cNvSpPr/>
            <p:nvPr/>
          </p:nvSpPr>
          <p:spPr>
            <a:xfrm rot="8716295">
              <a:off x="3460611" y="10231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9" name="Forme libre : forme 2488">
              <a:extLst>
                <a:ext uri="{FF2B5EF4-FFF2-40B4-BE49-F238E27FC236}">
                  <a16:creationId xmlns="" xmlns:a16="http://schemas.microsoft.com/office/drawing/2014/main" id="{DE1E32FD-5331-4C1C-9F88-9CC7D2B58F5E}"/>
                </a:ext>
              </a:extLst>
            </p:cNvPr>
            <p:cNvSpPr/>
            <p:nvPr/>
          </p:nvSpPr>
          <p:spPr>
            <a:xfrm rot="8716295">
              <a:off x="3448559" y="88434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0" name="Forme libre : forme 2489">
              <a:extLst>
                <a:ext uri="{FF2B5EF4-FFF2-40B4-BE49-F238E27FC236}">
                  <a16:creationId xmlns="" xmlns:a16="http://schemas.microsoft.com/office/drawing/2014/main" id="{DD459ADD-F84C-47F8-B574-F04ECFFEE719}"/>
                </a:ext>
              </a:extLst>
            </p:cNvPr>
            <p:cNvSpPr/>
            <p:nvPr/>
          </p:nvSpPr>
          <p:spPr>
            <a:xfrm rot="8716295">
              <a:off x="3675692" y="127274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1" name="Forme libre : forme 2490">
              <a:extLst>
                <a:ext uri="{FF2B5EF4-FFF2-40B4-BE49-F238E27FC236}">
                  <a16:creationId xmlns="" xmlns:a16="http://schemas.microsoft.com/office/drawing/2014/main" id="{BA820114-5CD1-4426-8381-FF5B658B7D54}"/>
                </a:ext>
              </a:extLst>
            </p:cNvPr>
            <p:cNvSpPr/>
            <p:nvPr/>
          </p:nvSpPr>
          <p:spPr>
            <a:xfrm rot="8716295">
              <a:off x="3986847" y="89309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2" name="Forme libre : forme 2491">
              <a:extLst>
                <a:ext uri="{FF2B5EF4-FFF2-40B4-BE49-F238E27FC236}">
                  <a16:creationId xmlns="" xmlns:a16="http://schemas.microsoft.com/office/drawing/2014/main" id="{B4B19ED1-A1E0-4F10-910E-E0EB470FCCF2}"/>
                </a:ext>
              </a:extLst>
            </p:cNvPr>
            <p:cNvSpPr/>
            <p:nvPr/>
          </p:nvSpPr>
          <p:spPr>
            <a:xfrm rot="8716295">
              <a:off x="4076239" y="92234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3" name="Forme libre : forme 2492">
              <a:extLst>
                <a:ext uri="{FF2B5EF4-FFF2-40B4-BE49-F238E27FC236}">
                  <a16:creationId xmlns="" xmlns:a16="http://schemas.microsoft.com/office/drawing/2014/main" id="{41CB6FB8-70A5-402D-A8D9-CA772A72066C}"/>
                </a:ext>
              </a:extLst>
            </p:cNvPr>
            <p:cNvSpPr/>
            <p:nvPr/>
          </p:nvSpPr>
          <p:spPr>
            <a:xfrm rot="8716295">
              <a:off x="3874613" y="98164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4" name="Forme libre : forme 2493">
              <a:extLst>
                <a:ext uri="{FF2B5EF4-FFF2-40B4-BE49-F238E27FC236}">
                  <a16:creationId xmlns="" xmlns:a16="http://schemas.microsoft.com/office/drawing/2014/main" id="{0743CC93-1EF5-43EA-846D-CC40A84D5D0A}"/>
                </a:ext>
              </a:extLst>
            </p:cNvPr>
            <p:cNvSpPr/>
            <p:nvPr/>
          </p:nvSpPr>
          <p:spPr>
            <a:xfrm rot="8716295">
              <a:off x="3749711" y="7729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5" name="Forme libre : forme 2494">
              <a:extLst>
                <a:ext uri="{FF2B5EF4-FFF2-40B4-BE49-F238E27FC236}">
                  <a16:creationId xmlns="" xmlns:a16="http://schemas.microsoft.com/office/drawing/2014/main" id="{453E78DE-215E-4FDE-854E-98B3522D8476}"/>
                </a:ext>
              </a:extLst>
            </p:cNvPr>
            <p:cNvSpPr/>
            <p:nvPr/>
          </p:nvSpPr>
          <p:spPr>
            <a:xfrm rot="8716295">
              <a:off x="3964791" y="102259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6" name="Forme libre : forme 2495">
              <a:extLst>
                <a:ext uri="{FF2B5EF4-FFF2-40B4-BE49-F238E27FC236}">
                  <a16:creationId xmlns="" xmlns:a16="http://schemas.microsoft.com/office/drawing/2014/main" id="{903C8E49-403C-45B6-B0A2-C71A3BCFB23E}"/>
                </a:ext>
              </a:extLst>
            </p:cNvPr>
            <p:cNvSpPr/>
            <p:nvPr/>
          </p:nvSpPr>
          <p:spPr>
            <a:xfrm rot="8716295">
              <a:off x="3723340" y="87299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7" name="Forme libre : forme 2496">
              <a:extLst>
                <a:ext uri="{FF2B5EF4-FFF2-40B4-BE49-F238E27FC236}">
                  <a16:creationId xmlns="" xmlns:a16="http://schemas.microsoft.com/office/drawing/2014/main" id="{DA428150-38DA-423B-B597-BE4C3B36B8ED}"/>
                </a:ext>
              </a:extLst>
            </p:cNvPr>
            <p:cNvSpPr/>
            <p:nvPr/>
          </p:nvSpPr>
          <p:spPr>
            <a:xfrm rot="7484129">
              <a:off x="4069722" y="12139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8" name="Forme libre : forme 2497">
              <a:extLst>
                <a:ext uri="{FF2B5EF4-FFF2-40B4-BE49-F238E27FC236}">
                  <a16:creationId xmlns="" xmlns:a16="http://schemas.microsoft.com/office/drawing/2014/main" id="{43E73B67-7353-4638-8D7E-85BE3E803185}"/>
                </a:ext>
              </a:extLst>
            </p:cNvPr>
            <p:cNvSpPr/>
            <p:nvPr/>
          </p:nvSpPr>
          <p:spPr>
            <a:xfrm rot="13089394">
              <a:off x="4174542" y="118048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9" name="Forme libre : forme 2498">
              <a:extLst>
                <a:ext uri="{FF2B5EF4-FFF2-40B4-BE49-F238E27FC236}">
                  <a16:creationId xmlns="" xmlns:a16="http://schemas.microsoft.com/office/drawing/2014/main" id="{4606F1ED-4668-4010-ABAF-1D2A4E2BCE67}"/>
                </a:ext>
              </a:extLst>
            </p:cNvPr>
            <p:cNvSpPr/>
            <p:nvPr/>
          </p:nvSpPr>
          <p:spPr>
            <a:xfrm rot="8716295">
              <a:off x="4360127" y="98879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0" name="Forme libre : forme 2499">
              <a:extLst>
                <a:ext uri="{FF2B5EF4-FFF2-40B4-BE49-F238E27FC236}">
                  <a16:creationId xmlns="" xmlns:a16="http://schemas.microsoft.com/office/drawing/2014/main" id="{8053BC89-A237-4743-AE1F-94011A88DB5F}"/>
                </a:ext>
              </a:extLst>
            </p:cNvPr>
            <p:cNvSpPr/>
            <p:nvPr/>
          </p:nvSpPr>
          <p:spPr>
            <a:xfrm rot="8716295">
              <a:off x="4308322" y="8852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1" name="Forme libre : forme 2500">
              <a:extLst>
                <a:ext uri="{FF2B5EF4-FFF2-40B4-BE49-F238E27FC236}">
                  <a16:creationId xmlns="" xmlns:a16="http://schemas.microsoft.com/office/drawing/2014/main" id="{1BE91312-A210-4744-AFAA-57545498B120}"/>
                </a:ext>
              </a:extLst>
            </p:cNvPr>
            <p:cNvSpPr/>
            <p:nvPr/>
          </p:nvSpPr>
          <p:spPr>
            <a:xfrm rot="8716295">
              <a:off x="4065076" y="9154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2" name="Forme libre : forme 2501">
              <a:extLst>
                <a:ext uri="{FF2B5EF4-FFF2-40B4-BE49-F238E27FC236}">
                  <a16:creationId xmlns="" xmlns:a16="http://schemas.microsoft.com/office/drawing/2014/main" id="{461CD8D7-9872-4A47-8F16-75614AF09DF8}"/>
                </a:ext>
              </a:extLst>
            </p:cNvPr>
            <p:cNvSpPr/>
            <p:nvPr/>
          </p:nvSpPr>
          <p:spPr>
            <a:xfrm rot="8716295">
              <a:off x="4242528" y="75618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3" name="Forme libre : forme 2502">
              <a:extLst>
                <a:ext uri="{FF2B5EF4-FFF2-40B4-BE49-F238E27FC236}">
                  <a16:creationId xmlns="" xmlns:a16="http://schemas.microsoft.com/office/drawing/2014/main" id="{C555A7E1-A287-4B80-9292-3BF85FFF88D7}"/>
                </a:ext>
              </a:extLst>
            </p:cNvPr>
            <p:cNvSpPr/>
            <p:nvPr/>
          </p:nvSpPr>
          <p:spPr>
            <a:xfrm rot="8716295">
              <a:off x="3478809" y="4811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4" name="Forme libre : forme 2503">
              <a:extLst>
                <a:ext uri="{FF2B5EF4-FFF2-40B4-BE49-F238E27FC236}">
                  <a16:creationId xmlns="" xmlns:a16="http://schemas.microsoft.com/office/drawing/2014/main" id="{0940EDF8-F1CB-4BEF-B48A-396B5431ABAD}"/>
                </a:ext>
              </a:extLst>
            </p:cNvPr>
            <p:cNvSpPr/>
            <p:nvPr/>
          </p:nvSpPr>
          <p:spPr>
            <a:xfrm rot="8716295">
              <a:off x="3568201" y="5104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5" name="Forme libre : forme 2504">
              <a:extLst>
                <a:ext uri="{FF2B5EF4-FFF2-40B4-BE49-F238E27FC236}">
                  <a16:creationId xmlns="" xmlns:a16="http://schemas.microsoft.com/office/drawing/2014/main" id="{22A88BBD-C725-49B9-BC83-492EC3CB89E6}"/>
                </a:ext>
              </a:extLst>
            </p:cNvPr>
            <p:cNvSpPr/>
            <p:nvPr/>
          </p:nvSpPr>
          <p:spPr>
            <a:xfrm rot="8716295">
              <a:off x="3523351" y="42415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6" name="Forme libre : forme 2505">
              <a:extLst>
                <a:ext uri="{FF2B5EF4-FFF2-40B4-BE49-F238E27FC236}">
                  <a16:creationId xmlns="" xmlns:a16="http://schemas.microsoft.com/office/drawing/2014/main" id="{4DA445B3-8E0C-4D22-8025-4E5653F0655E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7" name="Forme libre : forme 2506">
              <a:extLst>
                <a:ext uri="{FF2B5EF4-FFF2-40B4-BE49-F238E27FC236}">
                  <a16:creationId xmlns="" xmlns:a16="http://schemas.microsoft.com/office/drawing/2014/main" id="{6DEEAB7D-D4C8-4DDC-B7BF-F77A8BB80F8C}"/>
                </a:ext>
              </a:extLst>
            </p:cNvPr>
            <p:cNvSpPr/>
            <p:nvPr/>
          </p:nvSpPr>
          <p:spPr>
            <a:xfrm rot="8716295">
              <a:off x="3241672" y="3610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8" name="Forme libre : forme 2507">
              <a:extLst>
                <a:ext uri="{FF2B5EF4-FFF2-40B4-BE49-F238E27FC236}">
                  <a16:creationId xmlns="" xmlns:a16="http://schemas.microsoft.com/office/drawing/2014/main" id="{199DE347-17F6-461F-B90C-B69AAFA2F910}"/>
                </a:ext>
              </a:extLst>
            </p:cNvPr>
            <p:cNvSpPr/>
            <p:nvPr/>
          </p:nvSpPr>
          <p:spPr>
            <a:xfrm rot="8716295">
              <a:off x="3229620" y="22228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9" name="Forme libre : forme 2508">
              <a:extLst>
                <a:ext uri="{FF2B5EF4-FFF2-40B4-BE49-F238E27FC236}">
                  <a16:creationId xmlns="" xmlns:a16="http://schemas.microsoft.com/office/drawing/2014/main" id="{A01BDA60-4E43-4FBD-82A0-95C77C097A9E}"/>
                </a:ext>
              </a:extLst>
            </p:cNvPr>
            <p:cNvSpPr/>
            <p:nvPr/>
          </p:nvSpPr>
          <p:spPr>
            <a:xfrm rot="8716295">
              <a:off x="3456753" y="61068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0" name="Forme libre : forme 2509">
              <a:extLst>
                <a:ext uri="{FF2B5EF4-FFF2-40B4-BE49-F238E27FC236}">
                  <a16:creationId xmlns="" xmlns:a16="http://schemas.microsoft.com/office/drawing/2014/main" id="{84B2FBB5-B856-485C-83D9-69D2B6498A18}"/>
                </a:ext>
              </a:extLst>
            </p:cNvPr>
            <p:cNvSpPr/>
            <p:nvPr/>
          </p:nvSpPr>
          <p:spPr>
            <a:xfrm rot="8716295">
              <a:off x="3767908" y="231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1" name="Forme libre : forme 2510">
              <a:extLst>
                <a:ext uri="{FF2B5EF4-FFF2-40B4-BE49-F238E27FC236}">
                  <a16:creationId xmlns="" xmlns:a16="http://schemas.microsoft.com/office/drawing/2014/main" id="{3D0C3739-8DA5-460B-B377-BF5789078C10}"/>
                </a:ext>
              </a:extLst>
            </p:cNvPr>
            <p:cNvSpPr/>
            <p:nvPr/>
          </p:nvSpPr>
          <p:spPr>
            <a:xfrm rot="8716295">
              <a:off x="3857300" y="260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2" name="Forme libre : forme 2511">
              <a:extLst>
                <a:ext uri="{FF2B5EF4-FFF2-40B4-BE49-F238E27FC236}">
                  <a16:creationId xmlns="" xmlns:a16="http://schemas.microsoft.com/office/drawing/2014/main" id="{971F324A-C797-4A5A-9D42-0FA8C2BA8DAD}"/>
                </a:ext>
              </a:extLst>
            </p:cNvPr>
            <p:cNvSpPr/>
            <p:nvPr/>
          </p:nvSpPr>
          <p:spPr>
            <a:xfrm rot="8716295">
              <a:off x="3655674" y="319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3" name="Forme libre : forme 2512">
              <a:extLst>
                <a:ext uri="{FF2B5EF4-FFF2-40B4-BE49-F238E27FC236}">
                  <a16:creationId xmlns="" xmlns:a16="http://schemas.microsoft.com/office/drawing/2014/main" id="{8EC218C7-06A4-4CA2-8080-F703AD883CED}"/>
                </a:ext>
              </a:extLst>
            </p:cNvPr>
            <p:cNvSpPr/>
            <p:nvPr/>
          </p:nvSpPr>
          <p:spPr>
            <a:xfrm rot="8716295">
              <a:off x="3530772" y="110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4" name="Forme libre : forme 2513">
              <a:extLst>
                <a:ext uri="{FF2B5EF4-FFF2-40B4-BE49-F238E27FC236}">
                  <a16:creationId xmlns="" xmlns:a16="http://schemas.microsoft.com/office/drawing/2014/main" id="{65059EE1-7F5D-48ED-B85D-A46423F78D76}"/>
                </a:ext>
              </a:extLst>
            </p:cNvPr>
            <p:cNvSpPr/>
            <p:nvPr/>
          </p:nvSpPr>
          <p:spPr>
            <a:xfrm rot="8716295">
              <a:off x="3745852" y="36053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5" name="Forme libre : forme 2514">
              <a:extLst>
                <a:ext uri="{FF2B5EF4-FFF2-40B4-BE49-F238E27FC236}">
                  <a16:creationId xmlns="" xmlns:a16="http://schemas.microsoft.com/office/drawing/2014/main" id="{512AA149-007C-42E5-90DD-CC3331EEDCF7}"/>
                </a:ext>
              </a:extLst>
            </p:cNvPr>
            <p:cNvSpPr/>
            <p:nvPr/>
          </p:nvSpPr>
          <p:spPr>
            <a:xfrm rot="8716295">
              <a:off x="3504401" y="21093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6" name="Forme libre : forme 2515">
              <a:extLst>
                <a:ext uri="{FF2B5EF4-FFF2-40B4-BE49-F238E27FC236}">
                  <a16:creationId xmlns="" xmlns:a16="http://schemas.microsoft.com/office/drawing/2014/main" id="{23613C77-E0E1-44C1-8EC6-64AC0EEA97B7}"/>
                </a:ext>
              </a:extLst>
            </p:cNvPr>
            <p:cNvSpPr/>
            <p:nvPr/>
          </p:nvSpPr>
          <p:spPr>
            <a:xfrm rot="7484129">
              <a:off x="3850783" y="5518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7" name="Forme libre : forme 2516">
              <a:extLst>
                <a:ext uri="{FF2B5EF4-FFF2-40B4-BE49-F238E27FC236}">
                  <a16:creationId xmlns="" xmlns:a16="http://schemas.microsoft.com/office/drawing/2014/main" id="{AD9CF096-470A-4FB5-8989-86875B5B759F}"/>
                </a:ext>
              </a:extLst>
            </p:cNvPr>
            <p:cNvSpPr/>
            <p:nvPr/>
          </p:nvSpPr>
          <p:spPr>
            <a:xfrm rot="13089394">
              <a:off x="3955603" y="51842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8" name="Forme libre : forme 2517">
              <a:extLst>
                <a:ext uri="{FF2B5EF4-FFF2-40B4-BE49-F238E27FC236}">
                  <a16:creationId xmlns="" xmlns:a16="http://schemas.microsoft.com/office/drawing/2014/main" id="{EDD58B14-9EE6-43DE-AB53-02CE1EFD4AEF}"/>
                </a:ext>
              </a:extLst>
            </p:cNvPr>
            <p:cNvSpPr/>
            <p:nvPr/>
          </p:nvSpPr>
          <p:spPr>
            <a:xfrm rot="8716295">
              <a:off x="4141188" y="32674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9" name="Forme libre : forme 2518">
              <a:extLst>
                <a:ext uri="{FF2B5EF4-FFF2-40B4-BE49-F238E27FC236}">
                  <a16:creationId xmlns="" xmlns:a16="http://schemas.microsoft.com/office/drawing/2014/main" id="{B0126B85-3847-48C1-A04C-7973E77D1EDB}"/>
                </a:ext>
              </a:extLst>
            </p:cNvPr>
            <p:cNvSpPr/>
            <p:nvPr/>
          </p:nvSpPr>
          <p:spPr>
            <a:xfrm rot="8716295">
              <a:off x="4089383" y="2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0" name="Forme libre : forme 2519">
              <a:extLst>
                <a:ext uri="{FF2B5EF4-FFF2-40B4-BE49-F238E27FC236}">
                  <a16:creationId xmlns="" xmlns:a16="http://schemas.microsoft.com/office/drawing/2014/main" id="{B39FA797-0108-450C-A9FF-E77B30368C8A}"/>
                </a:ext>
              </a:extLst>
            </p:cNvPr>
            <p:cNvSpPr/>
            <p:nvPr/>
          </p:nvSpPr>
          <p:spPr>
            <a:xfrm rot="8716295">
              <a:off x="3846137" y="2533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1" name="Forme libre : forme 2520">
              <a:extLst>
                <a:ext uri="{FF2B5EF4-FFF2-40B4-BE49-F238E27FC236}">
                  <a16:creationId xmlns="" xmlns:a16="http://schemas.microsoft.com/office/drawing/2014/main" id="{E59A0A69-0B8F-4075-9B80-4638F9047ACF}"/>
                </a:ext>
              </a:extLst>
            </p:cNvPr>
            <p:cNvSpPr/>
            <p:nvPr/>
          </p:nvSpPr>
          <p:spPr>
            <a:xfrm rot="8716295">
              <a:off x="4023589" y="941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2" name="Forme libre : forme 2521">
              <a:extLst>
                <a:ext uri="{FF2B5EF4-FFF2-40B4-BE49-F238E27FC236}">
                  <a16:creationId xmlns="" xmlns:a16="http://schemas.microsoft.com/office/drawing/2014/main" id="{2EFF07EC-89C0-4663-BD43-B2A9421F76C1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3" name="Forme libre : forme 2522">
              <a:extLst>
                <a:ext uri="{FF2B5EF4-FFF2-40B4-BE49-F238E27FC236}">
                  <a16:creationId xmlns="" xmlns:a16="http://schemas.microsoft.com/office/drawing/2014/main" id="{FD4B967E-157B-4EC0-8E14-C729CCFF7879}"/>
                </a:ext>
              </a:extLst>
            </p:cNvPr>
            <p:cNvSpPr/>
            <p:nvPr/>
          </p:nvSpPr>
          <p:spPr>
            <a:xfrm rot="8716295">
              <a:off x="3388166" y="-13722"/>
              <a:ext cx="260639" cy="9802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4" name="Forme libre : forme 2523">
              <a:extLst>
                <a:ext uri="{FF2B5EF4-FFF2-40B4-BE49-F238E27FC236}">
                  <a16:creationId xmlns="" xmlns:a16="http://schemas.microsoft.com/office/drawing/2014/main" id="{26F60FD7-190A-4D8F-9670-046678F59C56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5" name="Forme libre : forme 2524">
              <a:extLst>
                <a:ext uri="{FF2B5EF4-FFF2-40B4-BE49-F238E27FC236}">
                  <a16:creationId xmlns="" xmlns:a16="http://schemas.microsoft.com/office/drawing/2014/main" id="{085654F2-7869-4845-81C8-ECDCFADD1D48}"/>
                </a:ext>
              </a:extLst>
            </p:cNvPr>
            <p:cNvSpPr/>
            <p:nvPr/>
          </p:nvSpPr>
          <p:spPr>
            <a:xfrm rot="7484129">
              <a:off x="3672246" y="-18656"/>
              <a:ext cx="154104" cy="104443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6" name="Forme libre : forme 2525">
              <a:extLst>
                <a:ext uri="{FF2B5EF4-FFF2-40B4-BE49-F238E27FC236}">
                  <a16:creationId xmlns="" xmlns:a16="http://schemas.microsoft.com/office/drawing/2014/main" id="{7E176583-6C1C-4FE3-A612-16C14B2CEFC6}"/>
                </a:ext>
              </a:extLst>
            </p:cNvPr>
            <p:cNvSpPr/>
            <p:nvPr/>
          </p:nvSpPr>
          <p:spPr>
            <a:xfrm rot="13089394">
              <a:off x="3884960" y="-47886"/>
              <a:ext cx="84765" cy="28102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7" name="Forme libre : forme 2526">
              <a:extLst>
                <a:ext uri="{FF2B5EF4-FFF2-40B4-BE49-F238E27FC236}">
                  <a16:creationId xmlns="" xmlns:a16="http://schemas.microsoft.com/office/drawing/2014/main" id="{6411FD51-776E-4AA6-866C-86AC7DDE6B1E}"/>
                </a:ext>
              </a:extLst>
            </p:cNvPr>
            <p:cNvSpPr/>
            <p:nvPr/>
          </p:nvSpPr>
          <p:spPr>
            <a:xfrm rot="8716295">
              <a:off x="5789699" y="1993578"/>
              <a:ext cx="181333" cy="87320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8" name="Forme libre : forme 2527">
              <a:extLst>
                <a:ext uri="{FF2B5EF4-FFF2-40B4-BE49-F238E27FC236}">
                  <a16:creationId xmlns="" xmlns:a16="http://schemas.microsoft.com/office/drawing/2014/main" id="{4016D6BF-E72B-479D-8087-47A81BBF417D}"/>
                </a:ext>
              </a:extLst>
            </p:cNvPr>
            <p:cNvSpPr/>
            <p:nvPr/>
          </p:nvSpPr>
          <p:spPr>
            <a:xfrm rot="8716295">
              <a:off x="5880884" y="1564845"/>
              <a:ext cx="61060" cy="195751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9" name="Forme libre : forme 2528">
              <a:extLst>
                <a:ext uri="{FF2B5EF4-FFF2-40B4-BE49-F238E27FC236}">
                  <a16:creationId xmlns="" xmlns:a16="http://schemas.microsoft.com/office/drawing/2014/main" id="{C9150DCD-F0A2-40C0-9C18-4806DAE4299B}"/>
                </a:ext>
              </a:extLst>
            </p:cNvPr>
            <p:cNvSpPr/>
            <p:nvPr/>
          </p:nvSpPr>
          <p:spPr>
            <a:xfrm rot="8716295">
              <a:off x="5772692" y="1626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0" name="Forme libre : forme 2529">
              <a:extLst>
                <a:ext uri="{FF2B5EF4-FFF2-40B4-BE49-F238E27FC236}">
                  <a16:creationId xmlns="" xmlns:a16="http://schemas.microsoft.com/office/drawing/2014/main" id="{31E25632-0B2D-4088-97A3-B015DDAB706E}"/>
                </a:ext>
              </a:extLst>
            </p:cNvPr>
            <p:cNvSpPr/>
            <p:nvPr/>
          </p:nvSpPr>
          <p:spPr>
            <a:xfrm rot="8716295">
              <a:off x="5647789" y="14180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1" name="Forme libre : forme 2530">
              <a:extLst>
                <a:ext uri="{FF2B5EF4-FFF2-40B4-BE49-F238E27FC236}">
                  <a16:creationId xmlns="" xmlns:a16="http://schemas.microsoft.com/office/drawing/2014/main" id="{B3255F7B-0F97-465E-93D7-7FA94259C6BD}"/>
                </a:ext>
              </a:extLst>
            </p:cNvPr>
            <p:cNvSpPr/>
            <p:nvPr/>
          </p:nvSpPr>
          <p:spPr>
            <a:xfrm rot="8716295">
              <a:off x="5635737" y="12793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2" name="Forme libre : forme 2531">
              <a:extLst>
                <a:ext uri="{FF2B5EF4-FFF2-40B4-BE49-F238E27FC236}">
                  <a16:creationId xmlns="" xmlns:a16="http://schemas.microsoft.com/office/drawing/2014/main" id="{DDCFE949-9F0B-4027-A955-7581B115547F}"/>
                </a:ext>
              </a:extLst>
            </p:cNvPr>
            <p:cNvSpPr/>
            <p:nvPr/>
          </p:nvSpPr>
          <p:spPr>
            <a:xfrm rot="8716295">
              <a:off x="5863691" y="1680538"/>
              <a:ext cx="60147" cy="219174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3" name="Forme libre : forme 2532">
              <a:extLst>
                <a:ext uri="{FF2B5EF4-FFF2-40B4-BE49-F238E27FC236}">
                  <a16:creationId xmlns="" xmlns:a16="http://schemas.microsoft.com/office/drawing/2014/main" id="{65DD55AE-558A-4E5E-92F3-6D26BC8FC5C0}"/>
                </a:ext>
              </a:extLst>
            </p:cNvPr>
            <p:cNvSpPr/>
            <p:nvPr/>
          </p:nvSpPr>
          <p:spPr>
            <a:xfrm rot="8716295">
              <a:off x="5910518" y="12679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4" name="Forme libre : forme 2533">
              <a:extLst>
                <a:ext uri="{FF2B5EF4-FFF2-40B4-BE49-F238E27FC236}">
                  <a16:creationId xmlns="" xmlns:a16="http://schemas.microsoft.com/office/drawing/2014/main" id="{0EC05458-5106-4134-90D2-715C795E2923}"/>
                </a:ext>
              </a:extLst>
            </p:cNvPr>
            <p:cNvSpPr/>
            <p:nvPr/>
          </p:nvSpPr>
          <p:spPr>
            <a:xfrm rot="8716295">
              <a:off x="5661759" y="8785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5" name="Forme libre : forme 2534">
              <a:extLst>
                <a:ext uri="{FF2B5EF4-FFF2-40B4-BE49-F238E27FC236}">
                  <a16:creationId xmlns="" xmlns:a16="http://schemas.microsoft.com/office/drawing/2014/main" id="{D057AB63-8011-4BAF-B87B-EAA1065401D7}"/>
                </a:ext>
              </a:extLst>
            </p:cNvPr>
            <p:cNvSpPr/>
            <p:nvPr/>
          </p:nvSpPr>
          <p:spPr>
            <a:xfrm rot="8716295">
              <a:off x="5751943" y="913207"/>
              <a:ext cx="229128" cy="254774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6" name="Forme libre : forme 2535">
              <a:extLst>
                <a:ext uri="{FF2B5EF4-FFF2-40B4-BE49-F238E27FC236}">
                  <a16:creationId xmlns="" xmlns:a16="http://schemas.microsoft.com/office/drawing/2014/main" id="{2835F711-6457-4567-BFF6-A0B784C09FC4}"/>
                </a:ext>
              </a:extLst>
            </p:cNvPr>
            <p:cNvSpPr/>
            <p:nvPr/>
          </p:nvSpPr>
          <p:spPr>
            <a:xfrm rot="8716295">
              <a:off x="5706301" y="8214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7" name="Forme libre : forme 2536">
              <a:extLst>
                <a:ext uri="{FF2B5EF4-FFF2-40B4-BE49-F238E27FC236}">
                  <a16:creationId xmlns="" xmlns:a16="http://schemas.microsoft.com/office/drawing/2014/main" id="{09671646-B442-4067-9AA2-DA2D5180E659}"/>
                </a:ext>
              </a:extLst>
            </p:cNvPr>
            <p:cNvSpPr/>
            <p:nvPr/>
          </p:nvSpPr>
          <p:spPr>
            <a:xfrm rot="8716295">
              <a:off x="5549525" y="9670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8" name="Forme libre : forme 2537">
              <a:extLst>
                <a:ext uri="{FF2B5EF4-FFF2-40B4-BE49-F238E27FC236}">
                  <a16:creationId xmlns="" xmlns:a16="http://schemas.microsoft.com/office/drawing/2014/main" id="{A36AF7BA-D17B-4A0F-86BD-D2B1CBD1C700}"/>
                </a:ext>
              </a:extLst>
            </p:cNvPr>
            <p:cNvSpPr/>
            <p:nvPr/>
          </p:nvSpPr>
          <p:spPr>
            <a:xfrm rot="8716295">
              <a:off x="5424622" y="7583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9" name="Forme libre : forme 2538">
              <a:extLst>
                <a:ext uri="{FF2B5EF4-FFF2-40B4-BE49-F238E27FC236}">
                  <a16:creationId xmlns="" xmlns:a16="http://schemas.microsoft.com/office/drawing/2014/main" id="{AF5CCE06-D137-4C0F-9245-A218B9F04135}"/>
                </a:ext>
              </a:extLst>
            </p:cNvPr>
            <p:cNvSpPr/>
            <p:nvPr/>
          </p:nvSpPr>
          <p:spPr>
            <a:xfrm rot="8716295">
              <a:off x="5412570" y="6196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0" name="Forme libre : forme 2539">
              <a:extLst>
                <a:ext uri="{FF2B5EF4-FFF2-40B4-BE49-F238E27FC236}">
                  <a16:creationId xmlns="" xmlns:a16="http://schemas.microsoft.com/office/drawing/2014/main" id="{ED460E8C-C78B-44EF-9945-8FB1024E7269}"/>
                </a:ext>
              </a:extLst>
            </p:cNvPr>
            <p:cNvSpPr/>
            <p:nvPr/>
          </p:nvSpPr>
          <p:spPr>
            <a:xfrm rot="8716295">
              <a:off x="5639703" y="10080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1" name="Forme libre : forme 2540">
              <a:extLst>
                <a:ext uri="{FF2B5EF4-FFF2-40B4-BE49-F238E27FC236}">
                  <a16:creationId xmlns="" xmlns:a16="http://schemas.microsoft.com/office/drawing/2014/main" id="{44797871-BF4A-4658-8B0F-C75DE4AC12D4}"/>
                </a:ext>
              </a:extLst>
            </p:cNvPr>
            <p:cNvSpPr/>
            <p:nvPr/>
          </p:nvSpPr>
          <p:spPr>
            <a:xfrm rot="8716295">
              <a:off x="5950315" y="653899"/>
              <a:ext cx="61060" cy="208036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2" name="Forme libre : forme 2541">
              <a:extLst>
                <a:ext uri="{FF2B5EF4-FFF2-40B4-BE49-F238E27FC236}">
                  <a16:creationId xmlns="" xmlns:a16="http://schemas.microsoft.com/office/drawing/2014/main" id="{1F8AF864-43AC-4DF3-8966-C8908B7A01D3}"/>
                </a:ext>
              </a:extLst>
            </p:cNvPr>
            <p:cNvSpPr/>
            <p:nvPr/>
          </p:nvSpPr>
          <p:spPr>
            <a:xfrm rot="8716295">
              <a:off x="5838624" y="7169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3" name="Forme libre : forme 2542">
              <a:extLst>
                <a:ext uri="{FF2B5EF4-FFF2-40B4-BE49-F238E27FC236}">
                  <a16:creationId xmlns="" xmlns:a16="http://schemas.microsoft.com/office/drawing/2014/main" id="{A5452EDF-F2D0-4EB5-B794-A8063E26BBF7}"/>
                </a:ext>
              </a:extLst>
            </p:cNvPr>
            <p:cNvSpPr/>
            <p:nvPr/>
          </p:nvSpPr>
          <p:spPr>
            <a:xfrm rot="8716295">
              <a:off x="5713722" y="5082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4" name="Forme libre : forme 2543">
              <a:extLst>
                <a:ext uri="{FF2B5EF4-FFF2-40B4-BE49-F238E27FC236}">
                  <a16:creationId xmlns="" xmlns:a16="http://schemas.microsoft.com/office/drawing/2014/main" id="{1AC7FCE0-D551-4D48-B54B-39B8C83CD6FF}"/>
                </a:ext>
              </a:extLst>
            </p:cNvPr>
            <p:cNvSpPr/>
            <p:nvPr/>
          </p:nvSpPr>
          <p:spPr>
            <a:xfrm rot="8716295">
              <a:off x="5929622" y="770687"/>
              <a:ext cx="60148" cy="219175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5" name="Forme libre : forme 2544">
              <a:extLst>
                <a:ext uri="{FF2B5EF4-FFF2-40B4-BE49-F238E27FC236}">
                  <a16:creationId xmlns="" xmlns:a16="http://schemas.microsoft.com/office/drawing/2014/main" id="{528E3663-F822-4A22-A3E4-0940AC0A021C}"/>
                </a:ext>
              </a:extLst>
            </p:cNvPr>
            <p:cNvSpPr/>
            <p:nvPr/>
          </p:nvSpPr>
          <p:spPr>
            <a:xfrm rot="8716295">
              <a:off x="5687351" y="6082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6" name="Forme libre : forme 2545">
              <a:extLst>
                <a:ext uri="{FF2B5EF4-FFF2-40B4-BE49-F238E27FC236}">
                  <a16:creationId xmlns="" xmlns:a16="http://schemas.microsoft.com/office/drawing/2014/main" id="{1D9FE5D3-D3BA-4384-A368-415E7F501305}"/>
                </a:ext>
              </a:extLst>
            </p:cNvPr>
            <p:cNvSpPr/>
            <p:nvPr/>
          </p:nvSpPr>
          <p:spPr>
            <a:xfrm rot="8716295">
              <a:off x="6020907" y="657792"/>
              <a:ext cx="32038" cy="36361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7" name="Forme libre : forme 2546">
              <a:extLst>
                <a:ext uri="{FF2B5EF4-FFF2-40B4-BE49-F238E27FC236}">
                  <a16:creationId xmlns="" xmlns:a16="http://schemas.microsoft.com/office/drawing/2014/main" id="{74B385B7-490F-4B64-8CDD-005D25D28D6D}"/>
                </a:ext>
              </a:extLst>
            </p:cNvPr>
            <p:cNvSpPr/>
            <p:nvPr/>
          </p:nvSpPr>
          <p:spPr>
            <a:xfrm rot="8716295">
              <a:off x="5442820" y="2164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8" name="Forme libre : forme 2547">
              <a:extLst>
                <a:ext uri="{FF2B5EF4-FFF2-40B4-BE49-F238E27FC236}">
                  <a16:creationId xmlns="" xmlns:a16="http://schemas.microsoft.com/office/drawing/2014/main" id="{00A5BEA9-8E4C-4D3C-A9D9-E06E091E430D}"/>
                </a:ext>
              </a:extLst>
            </p:cNvPr>
            <p:cNvSpPr/>
            <p:nvPr/>
          </p:nvSpPr>
          <p:spPr>
            <a:xfrm rot="8716295">
              <a:off x="5532212" y="2457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9" name="Forme libre : forme 2548">
              <a:extLst>
                <a:ext uri="{FF2B5EF4-FFF2-40B4-BE49-F238E27FC236}">
                  <a16:creationId xmlns="" xmlns:a16="http://schemas.microsoft.com/office/drawing/2014/main" id="{51F90AEB-3E6A-4371-81D7-8624D42EAD0B}"/>
                </a:ext>
              </a:extLst>
            </p:cNvPr>
            <p:cNvSpPr/>
            <p:nvPr/>
          </p:nvSpPr>
          <p:spPr>
            <a:xfrm rot="8716295">
              <a:off x="5487362" y="15942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0" name="Forme libre : forme 2549">
              <a:extLst>
                <a:ext uri="{FF2B5EF4-FFF2-40B4-BE49-F238E27FC236}">
                  <a16:creationId xmlns="" xmlns:a16="http://schemas.microsoft.com/office/drawing/2014/main" id="{66DEF209-BFB8-4520-8F33-CA20A27BB5A9}"/>
                </a:ext>
              </a:extLst>
            </p:cNvPr>
            <p:cNvSpPr/>
            <p:nvPr/>
          </p:nvSpPr>
          <p:spPr>
            <a:xfrm rot="8716295">
              <a:off x="5330586" y="3050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1" name="Forme libre : forme 2550">
              <a:extLst>
                <a:ext uri="{FF2B5EF4-FFF2-40B4-BE49-F238E27FC236}">
                  <a16:creationId xmlns="" xmlns:a16="http://schemas.microsoft.com/office/drawing/2014/main" id="{02E582F8-1DAD-41CD-B82A-472A28D81DC3}"/>
                </a:ext>
              </a:extLst>
            </p:cNvPr>
            <p:cNvSpPr/>
            <p:nvPr/>
          </p:nvSpPr>
          <p:spPr>
            <a:xfrm rot="8716295">
              <a:off x="5205683" y="963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2" name="Forme libre : forme 2551">
              <a:extLst>
                <a:ext uri="{FF2B5EF4-FFF2-40B4-BE49-F238E27FC236}">
                  <a16:creationId xmlns="" xmlns:a16="http://schemas.microsoft.com/office/drawing/2014/main" id="{2D7C4CFF-E9C9-4017-8965-B23AA1CAC9F5}"/>
                </a:ext>
              </a:extLst>
            </p:cNvPr>
            <p:cNvSpPr/>
            <p:nvPr/>
          </p:nvSpPr>
          <p:spPr>
            <a:xfrm rot="8716295">
              <a:off x="5193248" y="-36152"/>
              <a:ext cx="290643" cy="340949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3" name="Forme libre : forme 2552">
              <a:extLst>
                <a:ext uri="{FF2B5EF4-FFF2-40B4-BE49-F238E27FC236}">
                  <a16:creationId xmlns="" xmlns:a16="http://schemas.microsoft.com/office/drawing/2014/main" id="{1B6E6328-9E6C-4820-97FC-4F7E1744304C}"/>
                </a:ext>
              </a:extLst>
            </p:cNvPr>
            <p:cNvSpPr/>
            <p:nvPr/>
          </p:nvSpPr>
          <p:spPr>
            <a:xfrm rot="8716295">
              <a:off x="5420764" y="34595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4" name="Forme libre : forme 2553">
              <a:extLst>
                <a:ext uri="{FF2B5EF4-FFF2-40B4-BE49-F238E27FC236}">
                  <a16:creationId xmlns="" xmlns:a16="http://schemas.microsoft.com/office/drawing/2014/main" id="{4F045B04-F6BC-4D60-B07A-B22F29BDB27C}"/>
                </a:ext>
              </a:extLst>
            </p:cNvPr>
            <p:cNvSpPr/>
            <p:nvPr/>
          </p:nvSpPr>
          <p:spPr>
            <a:xfrm rot="8716295">
              <a:off x="5731919" y="-336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5" name="Forme libre : forme 2554">
              <a:extLst>
                <a:ext uri="{FF2B5EF4-FFF2-40B4-BE49-F238E27FC236}">
                  <a16:creationId xmlns="" xmlns:a16="http://schemas.microsoft.com/office/drawing/2014/main" id="{D50AC866-595F-4850-87C8-A4B5DFADD698}"/>
                </a:ext>
              </a:extLst>
            </p:cNvPr>
            <p:cNvSpPr/>
            <p:nvPr/>
          </p:nvSpPr>
          <p:spPr>
            <a:xfrm rot="8716295">
              <a:off x="5826428" y="14828"/>
              <a:ext cx="238830" cy="236556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6" name="Forme libre : forme 2555">
              <a:extLst>
                <a:ext uri="{FF2B5EF4-FFF2-40B4-BE49-F238E27FC236}">
                  <a16:creationId xmlns="" xmlns:a16="http://schemas.microsoft.com/office/drawing/2014/main" id="{DC4B3E83-7005-4BBD-BBB0-A761AD405952}"/>
                </a:ext>
              </a:extLst>
            </p:cNvPr>
            <p:cNvSpPr/>
            <p:nvPr/>
          </p:nvSpPr>
          <p:spPr>
            <a:xfrm rot="8716295">
              <a:off x="5619685" y="54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7" name="Forme libre : forme 2556">
              <a:extLst>
                <a:ext uri="{FF2B5EF4-FFF2-40B4-BE49-F238E27FC236}">
                  <a16:creationId xmlns="" xmlns:a16="http://schemas.microsoft.com/office/drawing/2014/main" id="{5C3D8184-C240-45BB-8949-CA444973BFCB}"/>
                </a:ext>
              </a:extLst>
            </p:cNvPr>
            <p:cNvSpPr/>
            <p:nvPr/>
          </p:nvSpPr>
          <p:spPr>
            <a:xfrm rot="8716295">
              <a:off x="5535493" y="-9286"/>
              <a:ext cx="144967" cy="55526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8" name="Forme libre : forme 2557">
              <a:extLst>
                <a:ext uri="{FF2B5EF4-FFF2-40B4-BE49-F238E27FC236}">
                  <a16:creationId xmlns="" xmlns:a16="http://schemas.microsoft.com/office/drawing/2014/main" id="{9211EEC6-BD80-4E39-BC94-F406797D4C14}"/>
                </a:ext>
              </a:extLst>
            </p:cNvPr>
            <p:cNvSpPr/>
            <p:nvPr/>
          </p:nvSpPr>
          <p:spPr>
            <a:xfrm rot="8716295">
              <a:off x="5709863" y="9580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9" name="Forme libre : forme 2558">
              <a:extLst>
                <a:ext uri="{FF2B5EF4-FFF2-40B4-BE49-F238E27FC236}">
                  <a16:creationId xmlns="" xmlns:a16="http://schemas.microsoft.com/office/drawing/2014/main" id="{787ACCBC-136A-4496-81B6-93B81D466D2B}"/>
                </a:ext>
              </a:extLst>
            </p:cNvPr>
            <p:cNvSpPr/>
            <p:nvPr/>
          </p:nvSpPr>
          <p:spPr>
            <a:xfrm rot="8716295">
              <a:off x="5474907" y="-18059"/>
              <a:ext cx="53295" cy="42130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0" name="Forme libre : forme 2559">
              <a:extLst>
                <a:ext uri="{FF2B5EF4-FFF2-40B4-BE49-F238E27FC236}">
                  <a16:creationId xmlns="" xmlns:a16="http://schemas.microsoft.com/office/drawing/2014/main" id="{237D6F67-B176-4659-9C51-9A7BD34F0CA8}"/>
                </a:ext>
              </a:extLst>
            </p:cNvPr>
            <p:cNvSpPr/>
            <p:nvPr/>
          </p:nvSpPr>
          <p:spPr>
            <a:xfrm rot="7484129">
              <a:off x="5814794" y="287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1" name="Forme libre : forme 2560">
              <a:extLst>
                <a:ext uri="{FF2B5EF4-FFF2-40B4-BE49-F238E27FC236}">
                  <a16:creationId xmlns="" xmlns:a16="http://schemas.microsoft.com/office/drawing/2014/main" id="{0A9A3C01-292B-4D95-942D-9306CC87D815}"/>
                </a:ext>
              </a:extLst>
            </p:cNvPr>
            <p:cNvSpPr/>
            <p:nvPr/>
          </p:nvSpPr>
          <p:spPr>
            <a:xfrm rot="13089394">
              <a:off x="5911866" y="269714"/>
              <a:ext cx="237929" cy="294867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2" name="Forme libre : forme 2561">
              <a:extLst>
                <a:ext uri="{FF2B5EF4-FFF2-40B4-BE49-F238E27FC236}">
                  <a16:creationId xmlns="" xmlns:a16="http://schemas.microsoft.com/office/drawing/2014/main" id="{2A17DA33-A0C3-41F9-AE84-BDC6C53CFE7E}"/>
                </a:ext>
              </a:extLst>
            </p:cNvPr>
            <p:cNvSpPr/>
            <p:nvPr/>
          </p:nvSpPr>
          <p:spPr>
            <a:xfrm rot="8716295">
              <a:off x="6048768" y="-12983"/>
              <a:ext cx="59727" cy="80698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3" name="Forme libre : forme 2562">
              <a:extLst>
                <a:ext uri="{FF2B5EF4-FFF2-40B4-BE49-F238E27FC236}">
                  <a16:creationId xmlns="" xmlns:a16="http://schemas.microsoft.com/office/drawing/2014/main" id="{2353FF35-000A-436A-A845-6D57020C764E}"/>
                </a:ext>
              </a:extLst>
            </p:cNvPr>
            <p:cNvSpPr/>
            <p:nvPr/>
          </p:nvSpPr>
          <p:spPr>
            <a:xfrm rot="8716295">
              <a:off x="5807042" y="-10009"/>
              <a:ext cx="57775" cy="54433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4" name="Forme libre : forme 2563">
              <a:extLst>
                <a:ext uri="{FF2B5EF4-FFF2-40B4-BE49-F238E27FC236}">
                  <a16:creationId xmlns="" xmlns:a16="http://schemas.microsoft.com/office/drawing/2014/main" id="{D553155B-6380-4B51-8419-ECFF292B83F9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5" name="Forme libre : forme 2564">
              <a:extLst>
                <a:ext uri="{FF2B5EF4-FFF2-40B4-BE49-F238E27FC236}">
                  <a16:creationId xmlns="" xmlns:a16="http://schemas.microsoft.com/office/drawing/2014/main" id="{67BA1FC2-F36C-4A5C-929D-EFEA6221690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6" name="Forme libre : forme 2565">
              <a:extLst>
                <a:ext uri="{FF2B5EF4-FFF2-40B4-BE49-F238E27FC236}">
                  <a16:creationId xmlns="" xmlns:a16="http://schemas.microsoft.com/office/drawing/2014/main" id="{511D384B-98C0-4C29-A1F9-D1BCF7610AEC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7" name="Forme libre : forme 2566">
              <a:extLst>
                <a:ext uri="{FF2B5EF4-FFF2-40B4-BE49-F238E27FC236}">
                  <a16:creationId xmlns="" xmlns:a16="http://schemas.microsoft.com/office/drawing/2014/main" id="{B52ED1B2-C905-44CA-8DB7-D96A1D529045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8" name="Forme libre : forme 2567">
              <a:extLst>
                <a:ext uri="{FF2B5EF4-FFF2-40B4-BE49-F238E27FC236}">
                  <a16:creationId xmlns="" xmlns:a16="http://schemas.microsoft.com/office/drawing/2014/main" id="{A5A1E363-60C9-4C33-A0CE-7C8397DEAC0C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9" name="Forme libre : forme 2568">
              <a:extLst>
                <a:ext uri="{FF2B5EF4-FFF2-40B4-BE49-F238E27FC236}">
                  <a16:creationId xmlns="" xmlns:a16="http://schemas.microsoft.com/office/drawing/2014/main" id="{8C120843-D6BE-458A-B9F4-0279F834C3E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0" name="Forme libre : forme 2569">
              <a:extLst>
                <a:ext uri="{FF2B5EF4-FFF2-40B4-BE49-F238E27FC236}">
                  <a16:creationId xmlns="" xmlns:a16="http://schemas.microsoft.com/office/drawing/2014/main" id="{8BAB5B23-705E-4A16-8C44-8327B4FD6CCC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1" name="Forme libre : forme 2570">
              <a:extLst>
                <a:ext uri="{FF2B5EF4-FFF2-40B4-BE49-F238E27FC236}">
                  <a16:creationId xmlns="" xmlns:a16="http://schemas.microsoft.com/office/drawing/2014/main" id="{D9337EE8-67E6-49B9-9D08-B8E3597E2BD9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2" name="Forme libre : forme 2571">
              <a:extLst>
                <a:ext uri="{FF2B5EF4-FFF2-40B4-BE49-F238E27FC236}">
                  <a16:creationId xmlns="" xmlns:a16="http://schemas.microsoft.com/office/drawing/2014/main" id="{383A3F11-DF41-44C2-9C23-687BDA5000E4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3" name="Forme libre : forme 2572">
              <a:extLst>
                <a:ext uri="{FF2B5EF4-FFF2-40B4-BE49-F238E27FC236}">
                  <a16:creationId xmlns="" xmlns:a16="http://schemas.microsoft.com/office/drawing/2014/main" id="{55344225-1E1A-4BD5-AF05-BEDD630E150A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4" name="Forme libre : forme 2573">
              <a:extLst>
                <a:ext uri="{FF2B5EF4-FFF2-40B4-BE49-F238E27FC236}">
                  <a16:creationId xmlns="" xmlns:a16="http://schemas.microsoft.com/office/drawing/2014/main" id="{85976604-818D-4F72-A8AF-F6A0827261B7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5" name="Forme libre : forme 2574">
              <a:extLst>
                <a:ext uri="{FF2B5EF4-FFF2-40B4-BE49-F238E27FC236}">
                  <a16:creationId xmlns="" xmlns:a16="http://schemas.microsoft.com/office/drawing/2014/main" id="{A24AD263-F244-4E1D-862B-19F7259C99AB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6" name="Forme libre : forme 2575">
              <a:extLst>
                <a:ext uri="{FF2B5EF4-FFF2-40B4-BE49-F238E27FC236}">
                  <a16:creationId xmlns="" xmlns:a16="http://schemas.microsoft.com/office/drawing/2014/main" id="{9C7315BF-5178-441E-B131-40E9768C1474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7" name="Forme libre : forme 2576">
              <a:extLst>
                <a:ext uri="{FF2B5EF4-FFF2-40B4-BE49-F238E27FC236}">
                  <a16:creationId xmlns="" xmlns:a16="http://schemas.microsoft.com/office/drawing/2014/main" id="{349DA2D3-448B-490C-8DB7-4751B7D9038F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8" name="Forme libre : forme 2577">
              <a:extLst>
                <a:ext uri="{FF2B5EF4-FFF2-40B4-BE49-F238E27FC236}">
                  <a16:creationId xmlns="" xmlns:a16="http://schemas.microsoft.com/office/drawing/2014/main" id="{9AA64EB5-5BC8-403B-AB82-04D81C133255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9" name="Forme libre : forme 2578">
              <a:extLst>
                <a:ext uri="{FF2B5EF4-FFF2-40B4-BE49-F238E27FC236}">
                  <a16:creationId xmlns="" xmlns:a16="http://schemas.microsoft.com/office/drawing/2014/main" id="{110BE40B-E2DA-4AFB-B27B-B3411BDC52CC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0" name="Forme libre : forme 2579">
              <a:extLst>
                <a:ext uri="{FF2B5EF4-FFF2-40B4-BE49-F238E27FC236}">
                  <a16:creationId xmlns="" xmlns:a16="http://schemas.microsoft.com/office/drawing/2014/main" id="{F835BCFD-B829-4BDD-8C2F-E93572759B49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1" name="Forme libre : forme 2580">
              <a:extLst>
                <a:ext uri="{FF2B5EF4-FFF2-40B4-BE49-F238E27FC236}">
                  <a16:creationId xmlns="" xmlns:a16="http://schemas.microsoft.com/office/drawing/2014/main" id="{4C10496A-AC84-46A0-B11B-FC58DD24DFB9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2" name="Forme libre : forme 2581">
              <a:extLst>
                <a:ext uri="{FF2B5EF4-FFF2-40B4-BE49-F238E27FC236}">
                  <a16:creationId xmlns="" xmlns:a16="http://schemas.microsoft.com/office/drawing/2014/main" id="{4AA264E2-3912-4F32-A3B9-9EF25D1D901D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3" name="Forme libre : forme 2582">
              <a:extLst>
                <a:ext uri="{FF2B5EF4-FFF2-40B4-BE49-F238E27FC236}">
                  <a16:creationId xmlns="" xmlns:a16="http://schemas.microsoft.com/office/drawing/2014/main" id="{AA017B42-43C6-488B-8364-7F6BD3840C9C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4" name="Forme libre : forme 2583">
              <a:extLst>
                <a:ext uri="{FF2B5EF4-FFF2-40B4-BE49-F238E27FC236}">
                  <a16:creationId xmlns="" xmlns:a16="http://schemas.microsoft.com/office/drawing/2014/main" id="{9757EFE7-39F8-43EA-9F4B-67F36396014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5" name="Forme libre : forme 2584">
              <a:extLst>
                <a:ext uri="{FF2B5EF4-FFF2-40B4-BE49-F238E27FC236}">
                  <a16:creationId xmlns="" xmlns:a16="http://schemas.microsoft.com/office/drawing/2014/main" id="{C8B0FFE9-5876-4A75-9F9D-7572BD2EA600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6" name="Forme libre : forme 2585">
              <a:extLst>
                <a:ext uri="{FF2B5EF4-FFF2-40B4-BE49-F238E27FC236}">
                  <a16:creationId xmlns="" xmlns:a16="http://schemas.microsoft.com/office/drawing/2014/main" id="{12E703CA-24C4-41EF-85F5-B38E93728456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7" name="Forme libre : forme 2586">
              <a:extLst>
                <a:ext uri="{FF2B5EF4-FFF2-40B4-BE49-F238E27FC236}">
                  <a16:creationId xmlns="" xmlns:a16="http://schemas.microsoft.com/office/drawing/2014/main" id="{02E77907-D7EE-4230-A30B-47434E4968C2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8" name="Forme libre : forme 2587">
              <a:extLst>
                <a:ext uri="{FF2B5EF4-FFF2-40B4-BE49-F238E27FC236}">
                  <a16:creationId xmlns="" xmlns:a16="http://schemas.microsoft.com/office/drawing/2014/main" id="{AB97544A-09D9-4A69-BC58-374B026F720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9" name="Forme libre : forme 2588">
              <a:extLst>
                <a:ext uri="{FF2B5EF4-FFF2-40B4-BE49-F238E27FC236}">
                  <a16:creationId xmlns="" xmlns:a16="http://schemas.microsoft.com/office/drawing/2014/main" id="{34C5510E-41C9-47D0-BA02-373BE24443F0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0" name="Forme libre : forme 2589">
              <a:extLst>
                <a:ext uri="{FF2B5EF4-FFF2-40B4-BE49-F238E27FC236}">
                  <a16:creationId xmlns="" xmlns:a16="http://schemas.microsoft.com/office/drawing/2014/main" id="{DC985ECF-E700-420E-BE15-8A41B5493ADF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1" name="Forme libre : forme 2590">
              <a:extLst>
                <a:ext uri="{FF2B5EF4-FFF2-40B4-BE49-F238E27FC236}">
                  <a16:creationId xmlns="" xmlns:a16="http://schemas.microsoft.com/office/drawing/2014/main" id="{1E0CC155-5EA9-483B-9C01-9A8547393CE9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2" name="Forme libre : forme 2591">
              <a:extLst>
                <a:ext uri="{FF2B5EF4-FFF2-40B4-BE49-F238E27FC236}">
                  <a16:creationId xmlns="" xmlns:a16="http://schemas.microsoft.com/office/drawing/2014/main" id="{C928522C-0918-4B4D-98AC-FEB2728E311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3" name="Forme libre : forme 2592">
              <a:extLst>
                <a:ext uri="{FF2B5EF4-FFF2-40B4-BE49-F238E27FC236}">
                  <a16:creationId xmlns="" xmlns:a16="http://schemas.microsoft.com/office/drawing/2014/main" id="{DC803AC2-4D03-45B3-B9A0-52BF6118175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4" name="Forme libre : forme 2593">
              <a:extLst>
                <a:ext uri="{FF2B5EF4-FFF2-40B4-BE49-F238E27FC236}">
                  <a16:creationId xmlns="" xmlns:a16="http://schemas.microsoft.com/office/drawing/2014/main" id="{A6BB2734-0B6A-4FD6-B566-A73E3DB68FC9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5" name="Forme libre : forme 2594">
              <a:extLst>
                <a:ext uri="{FF2B5EF4-FFF2-40B4-BE49-F238E27FC236}">
                  <a16:creationId xmlns="" xmlns:a16="http://schemas.microsoft.com/office/drawing/2014/main" id="{D74825A4-174B-4E11-B9F6-139E451B842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6" name="Forme libre : forme 2595">
              <a:extLst>
                <a:ext uri="{FF2B5EF4-FFF2-40B4-BE49-F238E27FC236}">
                  <a16:creationId xmlns="" xmlns:a16="http://schemas.microsoft.com/office/drawing/2014/main" id="{B39A9789-18FB-4A83-8AB0-8EE94A39D245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7" name="Forme libre : forme 2596">
              <a:extLst>
                <a:ext uri="{FF2B5EF4-FFF2-40B4-BE49-F238E27FC236}">
                  <a16:creationId xmlns="" xmlns:a16="http://schemas.microsoft.com/office/drawing/2014/main" id="{AA0538E3-ADD4-4948-A138-F37F8A9A2A82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8" name="Forme libre : forme 2597">
              <a:extLst>
                <a:ext uri="{FF2B5EF4-FFF2-40B4-BE49-F238E27FC236}">
                  <a16:creationId xmlns="" xmlns:a16="http://schemas.microsoft.com/office/drawing/2014/main" id="{CF8DE766-ABD4-4BFE-A9EE-39A1E5F1ADDE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9" name="Forme libre : forme 2598">
              <a:extLst>
                <a:ext uri="{FF2B5EF4-FFF2-40B4-BE49-F238E27FC236}">
                  <a16:creationId xmlns="" xmlns:a16="http://schemas.microsoft.com/office/drawing/2014/main" id="{BB03C112-DBC5-4C26-B8A2-9B16ED5B8438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0" name="Forme libre : forme 2599">
              <a:extLst>
                <a:ext uri="{FF2B5EF4-FFF2-40B4-BE49-F238E27FC236}">
                  <a16:creationId xmlns="" xmlns:a16="http://schemas.microsoft.com/office/drawing/2014/main" id="{8A6E9B1C-F5E3-4869-9D37-53881A1E0D30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1" name="Forme libre : forme 2600">
              <a:extLst>
                <a:ext uri="{FF2B5EF4-FFF2-40B4-BE49-F238E27FC236}">
                  <a16:creationId xmlns="" xmlns:a16="http://schemas.microsoft.com/office/drawing/2014/main" id="{9334980A-BAFA-4A40-881F-47BA45E71C45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2" name="Forme libre : forme 2601">
              <a:extLst>
                <a:ext uri="{FF2B5EF4-FFF2-40B4-BE49-F238E27FC236}">
                  <a16:creationId xmlns="" xmlns:a16="http://schemas.microsoft.com/office/drawing/2014/main" id="{CB8DEDF2-3B2E-45C9-B615-DEF954E19F5C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3" name="Forme libre : forme 2602">
              <a:extLst>
                <a:ext uri="{FF2B5EF4-FFF2-40B4-BE49-F238E27FC236}">
                  <a16:creationId xmlns="" xmlns:a16="http://schemas.microsoft.com/office/drawing/2014/main" id="{A0F4E462-72BE-4E95-8052-DC09F97FD920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4" name="Forme libre : forme 2603">
              <a:extLst>
                <a:ext uri="{FF2B5EF4-FFF2-40B4-BE49-F238E27FC236}">
                  <a16:creationId xmlns="" xmlns:a16="http://schemas.microsoft.com/office/drawing/2014/main" id="{B5E4A9EC-F9DB-4374-B71B-DBB47B736D39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5" name="Forme libre : forme 2604">
              <a:extLst>
                <a:ext uri="{FF2B5EF4-FFF2-40B4-BE49-F238E27FC236}">
                  <a16:creationId xmlns="" xmlns:a16="http://schemas.microsoft.com/office/drawing/2014/main" id="{9327144A-57D0-46D2-94EE-E0EDBB5CBE6B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6" name="Forme libre : forme 2605">
              <a:extLst>
                <a:ext uri="{FF2B5EF4-FFF2-40B4-BE49-F238E27FC236}">
                  <a16:creationId xmlns="" xmlns:a16="http://schemas.microsoft.com/office/drawing/2014/main" id="{CF6C36D8-54CF-4C2D-805A-C0939EA3F7FF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7" name="Forme libre : forme 2606">
              <a:extLst>
                <a:ext uri="{FF2B5EF4-FFF2-40B4-BE49-F238E27FC236}">
                  <a16:creationId xmlns="" xmlns:a16="http://schemas.microsoft.com/office/drawing/2014/main" id="{C0525EEA-9ECF-45A3-94B2-985EBCFF2BE0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8" name="Forme libre : forme 2607">
              <a:extLst>
                <a:ext uri="{FF2B5EF4-FFF2-40B4-BE49-F238E27FC236}">
                  <a16:creationId xmlns="" xmlns:a16="http://schemas.microsoft.com/office/drawing/2014/main" id="{A3C12029-0ED3-40B9-BF57-1173D18F4F7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9" name="Forme libre : forme 2608">
              <a:extLst>
                <a:ext uri="{FF2B5EF4-FFF2-40B4-BE49-F238E27FC236}">
                  <a16:creationId xmlns="" xmlns:a16="http://schemas.microsoft.com/office/drawing/2014/main" id="{C60E6EB0-4431-4352-A520-775C9B1D20EB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0" name="Forme libre : forme 2609">
              <a:extLst>
                <a:ext uri="{FF2B5EF4-FFF2-40B4-BE49-F238E27FC236}">
                  <a16:creationId xmlns="" xmlns:a16="http://schemas.microsoft.com/office/drawing/2014/main" id="{B066E095-E974-4F34-ACE3-A24B4391CB1F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1" name="Forme libre : forme 2610">
              <a:extLst>
                <a:ext uri="{FF2B5EF4-FFF2-40B4-BE49-F238E27FC236}">
                  <a16:creationId xmlns="" xmlns:a16="http://schemas.microsoft.com/office/drawing/2014/main" id="{CBDAA4A6-CE8D-49EC-958E-CCED7DECB58D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2" name="Forme libre : forme 2611">
              <a:extLst>
                <a:ext uri="{FF2B5EF4-FFF2-40B4-BE49-F238E27FC236}">
                  <a16:creationId xmlns="" xmlns:a16="http://schemas.microsoft.com/office/drawing/2014/main" id="{288DAD6F-B380-40EA-8AAF-2306A1EC474F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3" name="Forme libre : forme 2612">
              <a:extLst>
                <a:ext uri="{FF2B5EF4-FFF2-40B4-BE49-F238E27FC236}">
                  <a16:creationId xmlns="" xmlns:a16="http://schemas.microsoft.com/office/drawing/2014/main" id="{4A24F38C-B025-479B-BFB4-01CC9653C749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4" name="Forme libre : forme 2613">
              <a:extLst>
                <a:ext uri="{FF2B5EF4-FFF2-40B4-BE49-F238E27FC236}">
                  <a16:creationId xmlns="" xmlns:a16="http://schemas.microsoft.com/office/drawing/2014/main" id="{1223FB49-E601-4769-85A8-CFA4FAB7D70B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5" name="Forme libre : forme 2614">
              <a:extLst>
                <a:ext uri="{FF2B5EF4-FFF2-40B4-BE49-F238E27FC236}">
                  <a16:creationId xmlns="" xmlns:a16="http://schemas.microsoft.com/office/drawing/2014/main" id="{BA639576-6474-4C0A-8D54-5559B761F42F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6" name="Forme libre : forme 2615">
              <a:extLst>
                <a:ext uri="{FF2B5EF4-FFF2-40B4-BE49-F238E27FC236}">
                  <a16:creationId xmlns="" xmlns:a16="http://schemas.microsoft.com/office/drawing/2014/main" id="{D1BF3875-F476-48EB-80B5-AB6552F18672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7" name="Forme libre : forme 2616">
              <a:extLst>
                <a:ext uri="{FF2B5EF4-FFF2-40B4-BE49-F238E27FC236}">
                  <a16:creationId xmlns="" xmlns:a16="http://schemas.microsoft.com/office/drawing/2014/main" id="{365A6B56-59C5-4058-A50F-5C3B4137CD35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8" name="Forme libre : forme 2617">
              <a:extLst>
                <a:ext uri="{FF2B5EF4-FFF2-40B4-BE49-F238E27FC236}">
                  <a16:creationId xmlns="" xmlns:a16="http://schemas.microsoft.com/office/drawing/2014/main" id="{8C5BA123-C7D6-44D6-AA16-D21269FAA986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9" name="Forme libre : forme 2618">
              <a:extLst>
                <a:ext uri="{FF2B5EF4-FFF2-40B4-BE49-F238E27FC236}">
                  <a16:creationId xmlns="" xmlns:a16="http://schemas.microsoft.com/office/drawing/2014/main" id="{70BEA0E6-BA45-474E-9DCD-1EA76AE64104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0" name="Forme libre : forme 2619">
              <a:extLst>
                <a:ext uri="{FF2B5EF4-FFF2-40B4-BE49-F238E27FC236}">
                  <a16:creationId xmlns="" xmlns:a16="http://schemas.microsoft.com/office/drawing/2014/main" id="{C149CD7C-7D92-4AED-9D1C-37BD7242EF23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1" name="Forme libre : forme 2620">
              <a:extLst>
                <a:ext uri="{FF2B5EF4-FFF2-40B4-BE49-F238E27FC236}">
                  <a16:creationId xmlns="" xmlns:a16="http://schemas.microsoft.com/office/drawing/2014/main" id="{80F0E45F-313A-4E3C-BD45-F7FCACCBFE55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2" name="Forme libre : forme 2621">
              <a:extLst>
                <a:ext uri="{FF2B5EF4-FFF2-40B4-BE49-F238E27FC236}">
                  <a16:creationId xmlns="" xmlns:a16="http://schemas.microsoft.com/office/drawing/2014/main" id="{7529EC4C-3BE3-428A-99A6-A49001A03C8A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3" name="Forme libre : forme 2622">
              <a:extLst>
                <a:ext uri="{FF2B5EF4-FFF2-40B4-BE49-F238E27FC236}">
                  <a16:creationId xmlns="" xmlns:a16="http://schemas.microsoft.com/office/drawing/2014/main" id="{236BE908-FD47-4165-8DE7-ECD8DAF2AAAA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4" name="Forme libre : forme 2623">
              <a:extLst>
                <a:ext uri="{FF2B5EF4-FFF2-40B4-BE49-F238E27FC236}">
                  <a16:creationId xmlns="" xmlns:a16="http://schemas.microsoft.com/office/drawing/2014/main" id="{9D0A88D9-251D-4CDC-8AD5-7088F4C7446F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5" name="Forme libre : forme 2624">
              <a:extLst>
                <a:ext uri="{FF2B5EF4-FFF2-40B4-BE49-F238E27FC236}">
                  <a16:creationId xmlns="" xmlns:a16="http://schemas.microsoft.com/office/drawing/2014/main" id="{24CE2296-47DA-4E73-B690-5BD981A20099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6" name="Forme libre : forme 2625">
              <a:extLst>
                <a:ext uri="{FF2B5EF4-FFF2-40B4-BE49-F238E27FC236}">
                  <a16:creationId xmlns="" xmlns:a16="http://schemas.microsoft.com/office/drawing/2014/main" id="{69ED9B1C-460E-49D7-9814-5E873DD38909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7" name="Forme libre : forme 2626">
              <a:extLst>
                <a:ext uri="{FF2B5EF4-FFF2-40B4-BE49-F238E27FC236}">
                  <a16:creationId xmlns="" xmlns:a16="http://schemas.microsoft.com/office/drawing/2014/main" id="{79D260F9-94B8-41AD-A161-808B1C0A7D15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8" name="Forme libre : forme 2627">
              <a:extLst>
                <a:ext uri="{FF2B5EF4-FFF2-40B4-BE49-F238E27FC236}">
                  <a16:creationId xmlns="" xmlns:a16="http://schemas.microsoft.com/office/drawing/2014/main" id="{F05AB143-FB53-4FDC-BA57-6D2DC99C98E2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9" name="Forme libre : forme 2628">
              <a:extLst>
                <a:ext uri="{FF2B5EF4-FFF2-40B4-BE49-F238E27FC236}">
                  <a16:creationId xmlns="" xmlns:a16="http://schemas.microsoft.com/office/drawing/2014/main" id="{7DCFE830-90FF-4B60-9B6B-E08B672D854F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0" name="Forme libre : forme 2629">
              <a:extLst>
                <a:ext uri="{FF2B5EF4-FFF2-40B4-BE49-F238E27FC236}">
                  <a16:creationId xmlns="" xmlns:a16="http://schemas.microsoft.com/office/drawing/2014/main" id="{B4B54539-14CC-41BD-B75A-325D1E42B0DE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1" name="Forme libre : forme 2630">
              <a:extLst>
                <a:ext uri="{FF2B5EF4-FFF2-40B4-BE49-F238E27FC236}">
                  <a16:creationId xmlns="" xmlns:a16="http://schemas.microsoft.com/office/drawing/2014/main" id="{DEBFD6B9-903B-4010-BD7C-FE85EFE6B331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2" name="Forme libre : forme 2631">
              <a:extLst>
                <a:ext uri="{FF2B5EF4-FFF2-40B4-BE49-F238E27FC236}">
                  <a16:creationId xmlns="" xmlns:a16="http://schemas.microsoft.com/office/drawing/2014/main" id="{A82EDDD3-D641-4773-AD0E-A0BEBC26D35C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3" name="Forme libre : forme 2632">
              <a:extLst>
                <a:ext uri="{FF2B5EF4-FFF2-40B4-BE49-F238E27FC236}">
                  <a16:creationId xmlns="" xmlns:a16="http://schemas.microsoft.com/office/drawing/2014/main" id="{47B99FED-FE43-4D3F-823F-416C658CC0FD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4" name="Forme libre : forme 2633">
              <a:extLst>
                <a:ext uri="{FF2B5EF4-FFF2-40B4-BE49-F238E27FC236}">
                  <a16:creationId xmlns="" xmlns:a16="http://schemas.microsoft.com/office/drawing/2014/main" id="{CD995AAD-128C-467F-9BB7-36623FE9AF9C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5" name="Forme libre : forme 2634">
              <a:extLst>
                <a:ext uri="{FF2B5EF4-FFF2-40B4-BE49-F238E27FC236}">
                  <a16:creationId xmlns="" xmlns:a16="http://schemas.microsoft.com/office/drawing/2014/main" id="{49D90B24-A800-4AB4-8BC6-20F8B1C7CC9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6" name="Forme libre : forme 2635">
              <a:extLst>
                <a:ext uri="{FF2B5EF4-FFF2-40B4-BE49-F238E27FC236}">
                  <a16:creationId xmlns="" xmlns:a16="http://schemas.microsoft.com/office/drawing/2014/main" id="{E7BFA9FF-1546-4389-8A4F-CB28F2368F69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7" name="Forme libre : forme 2636">
              <a:extLst>
                <a:ext uri="{FF2B5EF4-FFF2-40B4-BE49-F238E27FC236}">
                  <a16:creationId xmlns="" xmlns:a16="http://schemas.microsoft.com/office/drawing/2014/main" id="{FCAD725F-8F6F-478A-87B0-EEC32F9F919D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8" name="Forme libre : forme 2637">
              <a:extLst>
                <a:ext uri="{FF2B5EF4-FFF2-40B4-BE49-F238E27FC236}">
                  <a16:creationId xmlns="" xmlns:a16="http://schemas.microsoft.com/office/drawing/2014/main" id="{8D93731B-9FC7-4DB3-B5BD-48812BA1AC03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9" name="Forme libre : forme 2638">
              <a:extLst>
                <a:ext uri="{FF2B5EF4-FFF2-40B4-BE49-F238E27FC236}">
                  <a16:creationId xmlns="" xmlns:a16="http://schemas.microsoft.com/office/drawing/2014/main" id="{FBF4D361-9AA8-4A88-8218-D320BCC61A2A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0" name="Forme libre : forme 2639">
              <a:extLst>
                <a:ext uri="{FF2B5EF4-FFF2-40B4-BE49-F238E27FC236}">
                  <a16:creationId xmlns="" xmlns:a16="http://schemas.microsoft.com/office/drawing/2014/main" id="{F59F7285-A490-40D9-B60E-0C3A9BE2B431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1" name="Forme libre : forme 2640">
              <a:extLst>
                <a:ext uri="{FF2B5EF4-FFF2-40B4-BE49-F238E27FC236}">
                  <a16:creationId xmlns="" xmlns:a16="http://schemas.microsoft.com/office/drawing/2014/main" id="{20B54E2C-EE11-45C1-BA49-4E36F75318A1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2" name="Forme libre : forme 2641">
              <a:extLst>
                <a:ext uri="{FF2B5EF4-FFF2-40B4-BE49-F238E27FC236}">
                  <a16:creationId xmlns="" xmlns:a16="http://schemas.microsoft.com/office/drawing/2014/main" id="{8AE2099A-B385-47DA-B590-BD7DDE6B6A7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3" name="Forme libre : forme 2642">
              <a:extLst>
                <a:ext uri="{FF2B5EF4-FFF2-40B4-BE49-F238E27FC236}">
                  <a16:creationId xmlns="" xmlns:a16="http://schemas.microsoft.com/office/drawing/2014/main" id="{D39E2648-E7A5-42E0-AD61-95E487ECB3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4" name="Forme libre : forme 2643">
              <a:extLst>
                <a:ext uri="{FF2B5EF4-FFF2-40B4-BE49-F238E27FC236}">
                  <a16:creationId xmlns="" xmlns:a16="http://schemas.microsoft.com/office/drawing/2014/main" id="{F9F90177-1768-4A55-9562-0BA26D7DB1AB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5" name="Forme libre : forme 2644">
              <a:extLst>
                <a:ext uri="{FF2B5EF4-FFF2-40B4-BE49-F238E27FC236}">
                  <a16:creationId xmlns="" xmlns:a16="http://schemas.microsoft.com/office/drawing/2014/main" id="{C30F908C-2E6C-43EB-AF00-6AFB653DDDA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6" name="Forme libre : forme 2645">
              <a:extLst>
                <a:ext uri="{FF2B5EF4-FFF2-40B4-BE49-F238E27FC236}">
                  <a16:creationId xmlns="" xmlns:a16="http://schemas.microsoft.com/office/drawing/2014/main" id="{8A6E38A5-6A60-4A98-B0EA-F6F171396D5F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7" name="Forme libre : forme 2646">
              <a:extLst>
                <a:ext uri="{FF2B5EF4-FFF2-40B4-BE49-F238E27FC236}">
                  <a16:creationId xmlns="" xmlns:a16="http://schemas.microsoft.com/office/drawing/2014/main" id="{F376FCED-9E56-4DE0-987C-6F4AE8F3F648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8" name="Forme libre : forme 2647">
              <a:extLst>
                <a:ext uri="{FF2B5EF4-FFF2-40B4-BE49-F238E27FC236}">
                  <a16:creationId xmlns="" xmlns:a16="http://schemas.microsoft.com/office/drawing/2014/main" id="{FA68D9A1-7BE5-4865-B886-AE208170A038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9" name="Forme libre : forme 2648">
              <a:extLst>
                <a:ext uri="{FF2B5EF4-FFF2-40B4-BE49-F238E27FC236}">
                  <a16:creationId xmlns="" xmlns:a16="http://schemas.microsoft.com/office/drawing/2014/main" id="{B16001C4-728E-4992-B46E-35C9C985501E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0" name="Forme libre : forme 2649">
              <a:extLst>
                <a:ext uri="{FF2B5EF4-FFF2-40B4-BE49-F238E27FC236}">
                  <a16:creationId xmlns="" xmlns:a16="http://schemas.microsoft.com/office/drawing/2014/main" id="{7AF63A54-0A52-4D3C-947E-4870E0D9AE3D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1" name="Forme libre : forme 2650">
              <a:extLst>
                <a:ext uri="{FF2B5EF4-FFF2-40B4-BE49-F238E27FC236}">
                  <a16:creationId xmlns="" xmlns:a16="http://schemas.microsoft.com/office/drawing/2014/main" id="{19CD0BE1-F9A9-42E6-8860-34AFCCE1A6B8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2" name="Forme libre : forme 2651">
              <a:extLst>
                <a:ext uri="{FF2B5EF4-FFF2-40B4-BE49-F238E27FC236}">
                  <a16:creationId xmlns="" xmlns:a16="http://schemas.microsoft.com/office/drawing/2014/main" id="{6BBE7DF2-3DA5-42A5-B37A-FA0BE876F37A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3" name="Forme libre : forme 2652">
              <a:extLst>
                <a:ext uri="{FF2B5EF4-FFF2-40B4-BE49-F238E27FC236}">
                  <a16:creationId xmlns="" xmlns:a16="http://schemas.microsoft.com/office/drawing/2014/main" id="{59B7756E-7BCC-43E3-9597-FAD798A603DC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4" name="Forme libre : forme 2653">
              <a:extLst>
                <a:ext uri="{FF2B5EF4-FFF2-40B4-BE49-F238E27FC236}">
                  <a16:creationId xmlns="" xmlns:a16="http://schemas.microsoft.com/office/drawing/2014/main" id="{D4FA18E5-B043-4ABB-ABB9-0D25921F91B2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5" name="Forme libre : forme 2654">
              <a:extLst>
                <a:ext uri="{FF2B5EF4-FFF2-40B4-BE49-F238E27FC236}">
                  <a16:creationId xmlns="" xmlns:a16="http://schemas.microsoft.com/office/drawing/2014/main" id="{72361D6A-CAD4-4B23-97BF-CCD29A718F6D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6" name="Forme libre : forme 2655">
              <a:extLst>
                <a:ext uri="{FF2B5EF4-FFF2-40B4-BE49-F238E27FC236}">
                  <a16:creationId xmlns="" xmlns:a16="http://schemas.microsoft.com/office/drawing/2014/main" id="{9E172F83-E73C-4A49-AAFF-F950F2FDECFE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7" name="Forme libre : forme 2656">
              <a:extLst>
                <a:ext uri="{FF2B5EF4-FFF2-40B4-BE49-F238E27FC236}">
                  <a16:creationId xmlns="" xmlns:a16="http://schemas.microsoft.com/office/drawing/2014/main" id="{95638BCB-CAFD-4919-B8B3-7142385EAB97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8" name="Forme libre : forme 2657">
              <a:extLst>
                <a:ext uri="{FF2B5EF4-FFF2-40B4-BE49-F238E27FC236}">
                  <a16:creationId xmlns="" xmlns:a16="http://schemas.microsoft.com/office/drawing/2014/main" id="{D25EC0C0-1452-4F89-A828-C9FC7DDD0CFA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9" name="Forme libre : forme 2658">
              <a:extLst>
                <a:ext uri="{FF2B5EF4-FFF2-40B4-BE49-F238E27FC236}">
                  <a16:creationId xmlns="" xmlns:a16="http://schemas.microsoft.com/office/drawing/2014/main" id="{1519431B-42BD-4AC6-AD54-662969F8A72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0" name="Forme libre : forme 2659">
              <a:extLst>
                <a:ext uri="{FF2B5EF4-FFF2-40B4-BE49-F238E27FC236}">
                  <a16:creationId xmlns="" xmlns:a16="http://schemas.microsoft.com/office/drawing/2014/main" id="{60238100-8A0A-4F63-804A-4A98015B47BC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1" name="Forme libre : forme 2660">
              <a:extLst>
                <a:ext uri="{FF2B5EF4-FFF2-40B4-BE49-F238E27FC236}">
                  <a16:creationId xmlns="" xmlns:a16="http://schemas.microsoft.com/office/drawing/2014/main" id="{4E2C8EF5-C37E-433B-B4E7-F8D646EC6B2E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2" name="Forme libre : forme 2661">
              <a:extLst>
                <a:ext uri="{FF2B5EF4-FFF2-40B4-BE49-F238E27FC236}">
                  <a16:creationId xmlns="" xmlns:a16="http://schemas.microsoft.com/office/drawing/2014/main" id="{EE3D8E88-95F9-4175-9223-3BA0971001E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3" name="Forme libre : forme 2662">
              <a:extLst>
                <a:ext uri="{FF2B5EF4-FFF2-40B4-BE49-F238E27FC236}">
                  <a16:creationId xmlns="" xmlns:a16="http://schemas.microsoft.com/office/drawing/2014/main" id="{F3C9AC87-A1FE-4D6A-AD7E-10654735E8A7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4" name="Forme libre : forme 2663">
              <a:extLst>
                <a:ext uri="{FF2B5EF4-FFF2-40B4-BE49-F238E27FC236}">
                  <a16:creationId xmlns="" xmlns:a16="http://schemas.microsoft.com/office/drawing/2014/main" id="{5FFA192D-7DB1-4385-9CFD-89494EA18B76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5" name="Forme libre : forme 2664">
              <a:extLst>
                <a:ext uri="{FF2B5EF4-FFF2-40B4-BE49-F238E27FC236}">
                  <a16:creationId xmlns="" xmlns:a16="http://schemas.microsoft.com/office/drawing/2014/main" id="{0F34417F-18EE-4E84-A289-EA164ECB3D71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6" name="Forme libre : forme 2665">
              <a:extLst>
                <a:ext uri="{FF2B5EF4-FFF2-40B4-BE49-F238E27FC236}">
                  <a16:creationId xmlns="" xmlns:a16="http://schemas.microsoft.com/office/drawing/2014/main" id="{271203A9-03F5-485A-B145-792A15A69059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7" name="Forme libre : forme 2666">
              <a:extLst>
                <a:ext uri="{FF2B5EF4-FFF2-40B4-BE49-F238E27FC236}">
                  <a16:creationId xmlns="" xmlns:a16="http://schemas.microsoft.com/office/drawing/2014/main" id="{405C0C8D-A9F9-4FDA-8710-B9B42D099BFD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8" name="Forme libre : forme 2667">
              <a:extLst>
                <a:ext uri="{FF2B5EF4-FFF2-40B4-BE49-F238E27FC236}">
                  <a16:creationId xmlns="" xmlns:a16="http://schemas.microsoft.com/office/drawing/2014/main" id="{D9E66FBE-87D5-42D6-912A-DFE2839C4FB5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9" name="Forme libre : forme 2668">
              <a:extLst>
                <a:ext uri="{FF2B5EF4-FFF2-40B4-BE49-F238E27FC236}">
                  <a16:creationId xmlns="" xmlns:a16="http://schemas.microsoft.com/office/drawing/2014/main" id="{9509EEFE-28EA-4695-B516-F79E29B945F9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0" name="Forme libre : forme 2669">
              <a:extLst>
                <a:ext uri="{FF2B5EF4-FFF2-40B4-BE49-F238E27FC236}">
                  <a16:creationId xmlns="" xmlns:a16="http://schemas.microsoft.com/office/drawing/2014/main" id="{71678257-6DF2-4EFF-B737-FA3D02FA559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1" name="Forme libre : forme 2670">
              <a:extLst>
                <a:ext uri="{FF2B5EF4-FFF2-40B4-BE49-F238E27FC236}">
                  <a16:creationId xmlns="" xmlns:a16="http://schemas.microsoft.com/office/drawing/2014/main" id="{A59D46CE-4426-40A3-8095-61819C0C7AE0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2" name="Forme libre : forme 2671">
              <a:extLst>
                <a:ext uri="{FF2B5EF4-FFF2-40B4-BE49-F238E27FC236}">
                  <a16:creationId xmlns="" xmlns:a16="http://schemas.microsoft.com/office/drawing/2014/main" id="{7825CA42-276D-46E9-845F-1C3B3FD7B764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3" name="Forme libre : forme 2672">
              <a:extLst>
                <a:ext uri="{FF2B5EF4-FFF2-40B4-BE49-F238E27FC236}">
                  <a16:creationId xmlns="" xmlns:a16="http://schemas.microsoft.com/office/drawing/2014/main" id="{2CF0D109-F01E-48EA-B846-7F271B9FCCEE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4" name="Forme libre : forme 2673">
              <a:extLst>
                <a:ext uri="{FF2B5EF4-FFF2-40B4-BE49-F238E27FC236}">
                  <a16:creationId xmlns="" xmlns:a16="http://schemas.microsoft.com/office/drawing/2014/main" id="{15A67A1B-0593-4E21-A1BB-485D6912B395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5" name="Forme libre : forme 2674">
              <a:extLst>
                <a:ext uri="{FF2B5EF4-FFF2-40B4-BE49-F238E27FC236}">
                  <a16:creationId xmlns="" xmlns:a16="http://schemas.microsoft.com/office/drawing/2014/main" id="{F5C0AF50-10E7-4E14-B910-0C705A16AAC3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6" name="Forme libre : forme 2675">
              <a:extLst>
                <a:ext uri="{FF2B5EF4-FFF2-40B4-BE49-F238E27FC236}">
                  <a16:creationId xmlns="" xmlns:a16="http://schemas.microsoft.com/office/drawing/2014/main" id="{0D59FB1F-A28C-4E8B-B4BC-0A3A54031E65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7" name="Forme libre : forme 2676">
              <a:extLst>
                <a:ext uri="{FF2B5EF4-FFF2-40B4-BE49-F238E27FC236}">
                  <a16:creationId xmlns="" xmlns:a16="http://schemas.microsoft.com/office/drawing/2014/main" id="{6DA8E402-AB6F-4D42-B3D8-FD882D72E6EE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8" name="Forme libre : forme 2677">
              <a:extLst>
                <a:ext uri="{FF2B5EF4-FFF2-40B4-BE49-F238E27FC236}">
                  <a16:creationId xmlns="" xmlns:a16="http://schemas.microsoft.com/office/drawing/2014/main" id="{FF96202D-5615-4C5C-B860-27779277BA03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9" name="Forme libre : forme 2678">
              <a:extLst>
                <a:ext uri="{FF2B5EF4-FFF2-40B4-BE49-F238E27FC236}">
                  <a16:creationId xmlns="" xmlns:a16="http://schemas.microsoft.com/office/drawing/2014/main" id="{EFE05903-A2C3-4EA4-B6E8-4BC42460568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0" name="Forme libre : forme 2679">
              <a:extLst>
                <a:ext uri="{FF2B5EF4-FFF2-40B4-BE49-F238E27FC236}">
                  <a16:creationId xmlns="" xmlns:a16="http://schemas.microsoft.com/office/drawing/2014/main" id="{A958F052-274A-4809-9A7E-706B6FDA97DB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1" name="Forme libre : forme 2680">
              <a:extLst>
                <a:ext uri="{FF2B5EF4-FFF2-40B4-BE49-F238E27FC236}">
                  <a16:creationId xmlns="" xmlns:a16="http://schemas.microsoft.com/office/drawing/2014/main" id="{3D25082F-4B73-45B2-BAAB-9D638EEF2592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2" name="Forme libre : forme 2681">
              <a:extLst>
                <a:ext uri="{FF2B5EF4-FFF2-40B4-BE49-F238E27FC236}">
                  <a16:creationId xmlns="" xmlns:a16="http://schemas.microsoft.com/office/drawing/2014/main" id="{9B3439DB-66BB-4F10-AE1A-D801C021A556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3" name="Forme libre : forme 2682">
              <a:extLst>
                <a:ext uri="{FF2B5EF4-FFF2-40B4-BE49-F238E27FC236}">
                  <a16:creationId xmlns="" xmlns:a16="http://schemas.microsoft.com/office/drawing/2014/main" id="{BE051C75-2EC0-4A07-8D42-5B1B5C7740A7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4" name="Forme libre : forme 2683">
              <a:extLst>
                <a:ext uri="{FF2B5EF4-FFF2-40B4-BE49-F238E27FC236}">
                  <a16:creationId xmlns="" xmlns:a16="http://schemas.microsoft.com/office/drawing/2014/main" id="{A2DDC211-7D18-475F-9BDE-7390FC50600F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5" name="Forme libre : forme 2684">
              <a:extLst>
                <a:ext uri="{FF2B5EF4-FFF2-40B4-BE49-F238E27FC236}">
                  <a16:creationId xmlns="" xmlns:a16="http://schemas.microsoft.com/office/drawing/2014/main" id="{4A594CAD-D127-4A61-B2C8-0DE44CCFCB9E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6" name="Forme libre : forme 2685">
              <a:extLst>
                <a:ext uri="{FF2B5EF4-FFF2-40B4-BE49-F238E27FC236}">
                  <a16:creationId xmlns="" xmlns:a16="http://schemas.microsoft.com/office/drawing/2014/main" id="{C35F84B9-08F3-41F8-AB3B-A49B6847CE98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7" name="Forme libre : forme 2686">
              <a:extLst>
                <a:ext uri="{FF2B5EF4-FFF2-40B4-BE49-F238E27FC236}">
                  <a16:creationId xmlns="" xmlns:a16="http://schemas.microsoft.com/office/drawing/2014/main" id="{3D0897FF-826A-48CF-8574-888120D6567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8" name="Forme libre : forme 2687">
              <a:extLst>
                <a:ext uri="{FF2B5EF4-FFF2-40B4-BE49-F238E27FC236}">
                  <a16:creationId xmlns="" xmlns:a16="http://schemas.microsoft.com/office/drawing/2014/main" id="{2F8D07DA-1D87-463F-B4DC-27CBA56DED7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9" name="Forme libre : forme 2688">
              <a:extLst>
                <a:ext uri="{FF2B5EF4-FFF2-40B4-BE49-F238E27FC236}">
                  <a16:creationId xmlns="" xmlns:a16="http://schemas.microsoft.com/office/drawing/2014/main" id="{BADA5750-C783-4D69-B30C-EF6BBA7037F4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0" name="Forme libre : forme 2689">
              <a:extLst>
                <a:ext uri="{FF2B5EF4-FFF2-40B4-BE49-F238E27FC236}">
                  <a16:creationId xmlns="" xmlns:a16="http://schemas.microsoft.com/office/drawing/2014/main" id="{7176F547-28C8-4730-A116-BF57B49F4638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1" name="Forme libre : forme 2690">
              <a:extLst>
                <a:ext uri="{FF2B5EF4-FFF2-40B4-BE49-F238E27FC236}">
                  <a16:creationId xmlns="" xmlns:a16="http://schemas.microsoft.com/office/drawing/2014/main" id="{1C963D98-5E90-4FBD-9A58-C704191F7207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2" name="Forme libre : forme 2691">
              <a:extLst>
                <a:ext uri="{FF2B5EF4-FFF2-40B4-BE49-F238E27FC236}">
                  <a16:creationId xmlns="" xmlns:a16="http://schemas.microsoft.com/office/drawing/2014/main" id="{8E8AC4EC-3332-4FDC-A396-BF01CCE8866D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3" name="Forme libre : forme 2692">
              <a:extLst>
                <a:ext uri="{FF2B5EF4-FFF2-40B4-BE49-F238E27FC236}">
                  <a16:creationId xmlns="" xmlns:a16="http://schemas.microsoft.com/office/drawing/2014/main" id="{C4232B1B-4805-4D83-80AE-47B7546367B0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4" name="Forme libre : forme 2693">
              <a:extLst>
                <a:ext uri="{FF2B5EF4-FFF2-40B4-BE49-F238E27FC236}">
                  <a16:creationId xmlns="" xmlns:a16="http://schemas.microsoft.com/office/drawing/2014/main" id="{952CFAFD-A1C3-49BC-88A4-2A9560CFFDDC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5" name="Forme libre : forme 2694">
              <a:extLst>
                <a:ext uri="{FF2B5EF4-FFF2-40B4-BE49-F238E27FC236}">
                  <a16:creationId xmlns="" xmlns:a16="http://schemas.microsoft.com/office/drawing/2014/main" id="{3FE0366B-AD9E-4FF0-B101-FF640F46391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6" name="Forme libre : forme 2695">
              <a:extLst>
                <a:ext uri="{FF2B5EF4-FFF2-40B4-BE49-F238E27FC236}">
                  <a16:creationId xmlns="" xmlns:a16="http://schemas.microsoft.com/office/drawing/2014/main" id="{462792DD-6AEC-43AE-AA23-31A7407E718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7" name="Forme libre : forme 2696">
              <a:extLst>
                <a:ext uri="{FF2B5EF4-FFF2-40B4-BE49-F238E27FC236}">
                  <a16:creationId xmlns="" xmlns:a16="http://schemas.microsoft.com/office/drawing/2014/main" id="{C223BB14-96CC-4B4E-BEF2-7DC15D49AC6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8" name="Forme libre : forme 2697">
              <a:extLst>
                <a:ext uri="{FF2B5EF4-FFF2-40B4-BE49-F238E27FC236}">
                  <a16:creationId xmlns="" xmlns:a16="http://schemas.microsoft.com/office/drawing/2014/main" id="{9105CD85-AB3C-4846-B6A4-83422B072A6F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9" name="Forme libre : forme 2698">
              <a:extLst>
                <a:ext uri="{FF2B5EF4-FFF2-40B4-BE49-F238E27FC236}">
                  <a16:creationId xmlns="" xmlns:a16="http://schemas.microsoft.com/office/drawing/2014/main" id="{04F7B0B6-4F3C-463B-AFC6-7617C958C986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0" name="Forme libre : forme 2699">
              <a:extLst>
                <a:ext uri="{FF2B5EF4-FFF2-40B4-BE49-F238E27FC236}">
                  <a16:creationId xmlns="" xmlns:a16="http://schemas.microsoft.com/office/drawing/2014/main" id="{9EAECEBF-102E-44C3-A49C-9E40F5D97CD7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1" name="Forme libre : forme 2700">
              <a:extLst>
                <a:ext uri="{FF2B5EF4-FFF2-40B4-BE49-F238E27FC236}">
                  <a16:creationId xmlns="" xmlns:a16="http://schemas.microsoft.com/office/drawing/2014/main" id="{D86C9B04-A48F-43C5-818F-0682D918E935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2" name="Forme libre : forme 2701">
              <a:extLst>
                <a:ext uri="{FF2B5EF4-FFF2-40B4-BE49-F238E27FC236}">
                  <a16:creationId xmlns="" xmlns:a16="http://schemas.microsoft.com/office/drawing/2014/main" id="{B50A5EA0-94C0-49DF-B3B3-0598110E9D3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03" name="Forme libre : forme 2702">
            <a:extLst>
              <a:ext uri="{FF2B5EF4-FFF2-40B4-BE49-F238E27FC236}">
                <a16:creationId xmlns="" xmlns:a16="http://schemas.microsoft.com/office/drawing/2014/main" id="{E408E4A5-CB62-44EA-BFB2-5C8080ABA866}"/>
              </a:ext>
            </a:extLst>
          </p:cNvPr>
          <p:cNvSpPr/>
          <p:nvPr userDrawn="1"/>
        </p:nvSpPr>
        <p:spPr>
          <a:xfrm>
            <a:off x="5658098" y="0"/>
            <a:ext cx="3485902" cy="5143500"/>
          </a:xfrm>
          <a:custGeom>
            <a:avLst/>
            <a:gdLst>
              <a:gd name="connsiteX0" fmla="*/ 437902 w 3485902"/>
              <a:gd name="connsiteY0" fmla="*/ 0 h 5143500"/>
              <a:gd name="connsiteX1" fmla="*/ 3485902 w 3485902"/>
              <a:gd name="connsiteY1" fmla="*/ 0 h 5143500"/>
              <a:gd name="connsiteX2" fmla="*/ 3485902 w 3485902"/>
              <a:gd name="connsiteY2" fmla="*/ 5143500 h 5143500"/>
              <a:gd name="connsiteX3" fmla="*/ 437902 w 3485902"/>
              <a:gd name="connsiteY3" fmla="*/ 5143500 h 5143500"/>
              <a:gd name="connsiteX4" fmla="*/ 0 w 348590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902" h="5143500">
                <a:moveTo>
                  <a:pt x="437902" y="0"/>
                </a:moveTo>
                <a:lnTo>
                  <a:pt x="3485902" y="0"/>
                </a:lnTo>
                <a:lnTo>
                  <a:pt x="3485902" y="5143500"/>
                </a:lnTo>
                <a:lnTo>
                  <a:pt x="4379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16" name="Triangle isocèle 1415">
            <a:extLst>
              <a:ext uri="{FF2B5EF4-FFF2-40B4-BE49-F238E27FC236}">
                <a16:creationId xmlns="" xmlns:a16="http://schemas.microsoft.com/office/drawing/2014/main" id="{AD7C94CF-E2EE-4D3E-8ABC-2B739EE56084}"/>
              </a:ext>
            </a:extLst>
          </p:cNvPr>
          <p:cNvSpPr/>
          <p:nvPr userDrawn="1"/>
        </p:nvSpPr>
        <p:spPr>
          <a:xfrm flipH="1" flipV="1">
            <a:off x="5860799" y="-4"/>
            <a:ext cx="697074" cy="2733677"/>
          </a:xfrm>
          <a:prstGeom prst="triangle">
            <a:avLst>
              <a:gd name="adj" fmla="val 981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="" xmlns:a16="http://schemas.microsoft.com/office/drawing/2014/main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="" xmlns:a16="http://schemas.microsoft.com/office/drawing/2014/main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4" name="Titre 1413">
            <a:extLst>
              <a:ext uri="{FF2B5EF4-FFF2-40B4-BE49-F238E27FC236}">
                <a16:creationId xmlns="" xmlns:a16="http://schemas.microsoft.com/office/drawing/2014/main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2704" name="Espace réservé du texte 527">
            <a:extLst>
              <a:ext uri="{FF2B5EF4-FFF2-40B4-BE49-F238E27FC236}">
                <a16:creationId xmlns="" xmlns:a16="http://schemas.microsoft.com/office/drawing/2014/main" id="{CC11CCEC-9F44-4765-82D5-95394B6896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05" name="Espace réservé du texte 528">
            <a:extLst>
              <a:ext uri="{FF2B5EF4-FFF2-40B4-BE49-F238E27FC236}">
                <a16:creationId xmlns="" xmlns:a16="http://schemas.microsoft.com/office/drawing/2014/main" id="{7747CF4E-5B84-4DE3-88F9-EC35BF6D4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06" name="Espace réservé du texte 530">
            <a:extLst>
              <a:ext uri="{FF2B5EF4-FFF2-40B4-BE49-F238E27FC236}">
                <a16:creationId xmlns="" xmlns:a16="http://schemas.microsoft.com/office/drawing/2014/main" id="{CCE21332-A8BF-4D34-9256-DD4FFF0078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905" name="Espace réservé du numéro de diapositive 904">
            <a:extLst>
              <a:ext uri="{FF2B5EF4-FFF2-40B4-BE49-F238E27FC236}">
                <a16:creationId xmlns="" xmlns:a16="http://schemas.microsoft.com/office/drawing/2014/main" id="{8E169AA1-F9FA-4AA9-8089-1E02EB58967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500800" y="2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4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E488B9EA-7276-448B-9DAE-747149E5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lvl="0" defTabSz="457200"/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86193F7-39B9-485A-8469-75D89F81A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766" y="4767263"/>
            <a:ext cx="51534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120AB581-2CE2-4237-B488-2ECE4A6C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858" y="1370013"/>
            <a:ext cx="7316491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dirty="0"/>
              <a:t>Niveau 8</a:t>
            </a:r>
          </a:p>
          <a:p>
            <a:pPr lvl="8"/>
            <a:r>
              <a:rPr lang="fr-FR" dirty="0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21311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3" r:id="rId3"/>
    <p:sldLayoutId id="2147483700" r:id="rId4"/>
    <p:sldLayoutId id="2147483694" r:id="rId5"/>
    <p:sldLayoutId id="2147483675" r:id="rId6"/>
    <p:sldLayoutId id="2147483692" r:id="rId7"/>
    <p:sldLayoutId id="2147483691" r:id="rId8"/>
    <p:sldLayoutId id="2147483684" r:id="rId9"/>
    <p:sldLayoutId id="2147483689" r:id="rId10"/>
    <p:sldLayoutId id="2147483697" r:id="rId11"/>
    <p:sldLayoutId id="2147483690" r:id="rId12"/>
    <p:sldLayoutId id="2147483678" r:id="rId13"/>
    <p:sldLayoutId id="2147483679" r:id="rId14"/>
    <p:sldLayoutId id="2147483687" r:id="rId15"/>
    <p:sldLayoutId id="2147483702" r:id="rId16"/>
    <p:sldLayoutId id="2147483698" r:id="rId17"/>
    <p:sldLayoutId id="2147483699" r:id="rId18"/>
    <p:sldLayoutId id="2147483688" r:id="rId19"/>
    <p:sldLayoutId id="2147483701" r:id="rId20"/>
    <p:sldLayoutId id="2147483685" r:id="rId21"/>
    <p:sldLayoutId id="2147483686" r:id="rId22"/>
    <p:sldLayoutId id="2147483703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1" kern="1200">
          <a:solidFill>
            <a:srgbClr val="3A1B0B"/>
          </a:solidFill>
          <a:latin typeface="+mn-lt"/>
          <a:ea typeface="+mn-ea"/>
          <a:cs typeface="+mn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lang="fr-FR" sz="1600" b="1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fr-FR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5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6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7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8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9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30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C749693-CEC1-FD41-A5E4-7F9E61E7CA05}"/>
              </a:ext>
            </a:extLst>
          </p:cNvPr>
          <p:cNvSpPr txBox="1"/>
          <p:nvPr/>
        </p:nvSpPr>
        <p:spPr>
          <a:xfrm>
            <a:off x="2018743" y="604562"/>
            <a:ext cx="54507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Université de Bordeaux</a:t>
            </a:r>
          </a:p>
          <a:p>
            <a:pPr algn="ctr"/>
            <a:r>
              <a:rPr lang="fr-FR" sz="2000" b="1" dirty="0" smtClean="0"/>
              <a:t>Collège des Sciences de la Santé</a:t>
            </a:r>
            <a:endParaRPr lang="fr-FR" sz="20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800" b="1" dirty="0"/>
              <a:t>La réforme de l’accès aux </a:t>
            </a:r>
          </a:p>
          <a:p>
            <a:pPr algn="ctr"/>
            <a:r>
              <a:rPr lang="fr-FR" sz="2800" b="1" dirty="0"/>
              <a:t>études de </a:t>
            </a:r>
            <a:r>
              <a:rPr lang="fr-FR" sz="2800" b="1" dirty="0" smtClean="0"/>
              <a:t>santé</a:t>
            </a:r>
          </a:p>
          <a:p>
            <a:pPr algn="ctr"/>
            <a:r>
              <a:rPr lang="fr-FR" sz="2800" b="1" dirty="0" smtClean="0"/>
              <a:t>MMOP-R</a:t>
            </a:r>
          </a:p>
          <a:p>
            <a:pPr algn="ctr"/>
            <a:endParaRPr lang="fr-FR" sz="2800" b="1" dirty="0"/>
          </a:p>
          <a:p>
            <a:pPr algn="ctr"/>
            <a:r>
              <a:rPr lang="fr-FR" sz="1600" b="1" dirty="0" smtClean="0"/>
              <a:t>J-L Pellegrin, A. </a:t>
            </a:r>
            <a:r>
              <a:rPr lang="fr-FR" sz="1600" b="1" dirty="0" err="1" smtClean="0"/>
              <a:t>Alioum</a:t>
            </a:r>
            <a:r>
              <a:rPr lang="fr-FR" sz="1600" b="1" dirty="0" smtClean="0"/>
              <a:t>, et tous les contributeurs R1C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0026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8859" y="16992"/>
            <a:ext cx="7316491" cy="757130"/>
          </a:xfrm>
        </p:spPr>
        <p:txBody>
          <a:bodyPr/>
          <a:lstStyle/>
          <a:p>
            <a:r>
              <a:rPr lang="fr-FR" dirty="0" smtClean="0"/>
              <a:t>Deux principales voies d’accès aux études de santé : </a:t>
            </a:r>
            <a:r>
              <a:rPr lang="fr-FR" dirty="0" smtClean="0">
                <a:solidFill>
                  <a:schemeClr val="tx2"/>
                </a:solidFill>
              </a:rPr>
              <a:t>le PASS et les LAS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endParaRPr lang="fr-FR" sz="1400" b="1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F7B3C9F-203B-D64F-B23B-A1F5B47027F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78" y="1057835"/>
            <a:ext cx="7570452" cy="39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Quelles UE pour quelles filières ?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452" y="986684"/>
            <a:ext cx="7488683" cy="42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Les LAS (Licence Accès santé)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1400" dirty="0" smtClean="0">
                <a:solidFill>
                  <a:schemeClr val="bg2"/>
                </a:solidFill>
              </a:rPr>
              <a:t>L’étudiant qui choisit de faire une LAS dans une discipline donnée doit valider en plus de </a:t>
            </a:r>
            <a:r>
              <a:rPr lang="fr-FR" sz="1400" dirty="0" smtClean="0"/>
              <a:t>ses UE majeures disciplinaires </a:t>
            </a:r>
            <a:r>
              <a:rPr lang="fr-FR" sz="1400" dirty="0" smtClean="0">
                <a:solidFill>
                  <a:schemeClr val="bg2"/>
                </a:solidFill>
              </a:rPr>
              <a:t>qui lui permettent de progresser dans sa licence des </a:t>
            </a:r>
            <a:r>
              <a:rPr lang="fr-FR" sz="1400" dirty="0" smtClean="0"/>
              <a:t>UE mineures santé </a:t>
            </a:r>
            <a:r>
              <a:rPr lang="fr-FR" sz="1400" dirty="0" smtClean="0">
                <a:solidFill>
                  <a:schemeClr val="bg2"/>
                </a:solidFill>
              </a:rPr>
              <a:t>qui lui permettent de se présenter aux épreuves d’admission en filières MMOP-R </a:t>
            </a:r>
            <a:r>
              <a:rPr lang="fr-FR" sz="1400" dirty="0" smtClean="0">
                <a:solidFill>
                  <a:srgbClr val="FF0000"/>
                </a:solidFill>
              </a:rPr>
              <a:t>(~45% des places pour les études de santé réservées pour cette voie)</a:t>
            </a:r>
          </a:p>
          <a:p>
            <a:endParaRPr lang="fr-FR" sz="1400" dirty="0">
              <a:solidFill>
                <a:schemeClr val="bg2"/>
              </a:solidFill>
            </a:endParaRPr>
          </a:p>
          <a:p>
            <a:r>
              <a:rPr lang="fr-FR" sz="1400" dirty="0" smtClean="0"/>
              <a:t>A l’Université de Bordeaux</a:t>
            </a:r>
            <a:r>
              <a:rPr lang="fr-FR" sz="1400" dirty="0" smtClean="0">
                <a:solidFill>
                  <a:schemeClr val="bg2"/>
                </a:solidFill>
              </a:rPr>
              <a:t>, l’étudiant en LAS doit valider </a:t>
            </a:r>
          </a:p>
          <a:p>
            <a:pPr marL="171450" indent="-171450">
              <a:buFontTx/>
              <a:buChar char="-"/>
            </a:pPr>
            <a:r>
              <a:rPr lang="fr-FR" sz="1400" dirty="0" smtClean="0"/>
              <a:t>30 ECTS </a:t>
            </a:r>
            <a:r>
              <a:rPr lang="fr-FR" sz="1400" dirty="0" smtClean="0">
                <a:solidFill>
                  <a:schemeClr val="bg2"/>
                </a:solidFill>
              </a:rPr>
              <a:t>d’UE santé  pour se présenter aux épreuves d’admission en filières </a:t>
            </a:r>
            <a:r>
              <a:rPr lang="fr-FR" sz="1400" dirty="0" smtClean="0"/>
              <a:t>MMOP</a:t>
            </a:r>
          </a:p>
          <a:p>
            <a:pPr marL="171450" indent="-171450">
              <a:buFontTx/>
              <a:buChar char="-"/>
            </a:pPr>
            <a:r>
              <a:rPr lang="fr-FR" sz="1400" dirty="0" smtClean="0"/>
              <a:t>18 ECTS </a:t>
            </a:r>
            <a:r>
              <a:rPr lang="fr-FR" sz="1400" dirty="0" smtClean="0">
                <a:solidFill>
                  <a:schemeClr val="bg2"/>
                </a:solidFill>
              </a:rPr>
              <a:t>d’UE santé pour se présenter </a:t>
            </a:r>
            <a:r>
              <a:rPr lang="fr-FR" sz="1400" dirty="0">
                <a:solidFill>
                  <a:schemeClr val="bg2"/>
                </a:solidFill>
              </a:rPr>
              <a:t>aux épreuves d’admission en </a:t>
            </a:r>
            <a:r>
              <a:rPr lang="fr-FR" sz="1400" dirty="0" smtClean="0">
                <a:solidFill>
                  <a:schemeClr val="bg2"/>
                </a:solidFill>
              </a:rPr>
              <a:t>filière </a:t>
            </a:r>
            <a:r>
              <a:rPr lang="fr-FR" sz="1400" dirty="0" smtClean="0"/>
              <a:t>Kinésithérapie</a:t>
            </a:r>
          </a:p>
          <a:p>
            <a:pPr marL="171450" indent="-171450">
              <a:buFontTx/>
              <a:buChar char="-"/>
            </a:pPr>
            <a:r>
              <a:rPr lang="fr-FR" sz="1400" dirty="0" smtClean="0"/>
              <a:t>15 ECTS </a:t>
            </a:r>
            <a:r>
              <a:rPr lang="fr-FR" sz="1400" dirty="0" smtClean="0">
                <a:solidFill>
                  <a:schemeClr val="bg2"/>
                </a:solidFill>
              </a:rPr>
              <a:t>d’UE santé </a:t>
            </a:r>
            <a:r>
              <a:rPr lang="fr-FR" sz="1400" dirty="0">
                <a:solidFill>
                  <a:schemeClr val="bg2"/>
                </a:solidFill>
              </a:rPr>
              <a:t>pour se présenter aux épreuves d’admission en </a:t>
            </a:r>
            <a:r>
              <a:rPr lang="fr-FR" sz="1400" dirty="0" smtClean="0">
                <a:solidFill>
                  <a:schemeClr val="bg2"/>
                </a:solidFill>
              </a:rPr>
              <a:t>filières </a:t>
            </a:r>
            <a:r>
              <a:rPr lang="fr-FR" sz="1400" dirty="0" smtClean="0"/>
              <a:t>Ergothérapie, Pédicurie-Podologie, Psychomotricité</a:t>
            </a:r>
            <a:endParaRPr lang="fr-FR" sz="1400" dirty="0"/>
          </a:p>
          <a:p>
            <a:r>
              <a:rPr lang="fr-FR" sz="1400" dirty="0">
                <a:solidFill>
                  <a:schemeClr val="bg2"/>
                </a:solidFill>
              </a:rPr>
              <a:t>e</a:t>
            </a:r>
            <a:r>
              <a:rPr lang="fr-FR" sz="1400" dirty="0" smtClean="0">
                <a:solidFill>
                  <a:schemeClr val="bg2"/>
                </a:solidFill>
              </a:rPr>
              <a:t>n plus des UE majeures disciplinaires pour progresser dans la licence</a:t>
            </a:r>
          </a:p>
          <a:p>
            <a:endParaRPr lang="fr-FR" sz="1400" dirty="0" smtClean="0">
              <a:solidFill>
                <a:schemeClr val="bg2"/>
              </a:solidFill>
            </a:endParaRPr>
          </a:p>
          <a:p>
            <a:r>
              <a:rPr lang="fr-FR" sz="1400" dirty="0" smtClean="0"/>
              <a:t>Les 30 ECTS d’UE santé peuvent être validés en L1 (</a:t>
            </a:r>
            <a:r>
              <a:rPr lang="fr-FR" sz="1400" dirty="0" smtClean="0">
                <a:solidFill>
                  <a:srgbClr val="FF0000"/>
                </a:solidFill>
              </a:rPr>
              <a:t>difficile</a:t>
            </a:r>
            <a:r>
              <a:rPr lang="fr-FR" sz="1400" dirty="0" smtClean="0"/>
              <a:t>), L2 ou L3. </a:t>
            </a:r>
            <a:r>
              <a:rPr lang="fr-FR" sz="1400" dirty="0" smtClean="0">
                <a:solidFill>
                  <a:schemeClr val="bg2"/>
                </a:solidFill>
              </a:rPr>
              <a:t>L’étudiant en LAS a aussi 2 chances de se présenter aux épreuves d’admission en filière MMOP</a:t>
            </a:r>
            <a:endParaRPr lang="fr-FR" dirty="0" smtClean="0">
              <a:solidFill>
                <a:schemeClr val="bg2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4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3E91C5D6-FA5B-408E-A655-94D46E5C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>
                <a:solidFill>
                  <a:srgbClr val="3A1B0B"/>
                </a:solidFill>
              </a:rPr>
              <a:pPr/>
              <a:t>5</a:t>
            </a:fld>
            <a:endParaRPr lang="fr-FR" dirty="0">
              <a:solidFill>
                <a:srgbClr val="3A1B0B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48A85B08-73ED-4521-A81A-50A96C3F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Les LAS (Licence Accès Santé)</a:t>
            </a:r>
            <a:endParaRPr lang="fr-FR" dirty="0">
              <a:solidFill>
                <a:srgbClr val="009FE3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67B8ED4-0E35-4438-B723-F95FA868FB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7959" y="1076400"/>
            <a:ext cx="3953306" cy="3633152"/>
          </a:xfrm>
        </p:spPr>
        <p:txBody>
          <a:bodyPr>
            <a:noAutofit/>
          </a:bodyPr>
          <a:lstStyle/>
          <a:p>
            <a:pPr lvl="1"/>
            <a:r>
              <a:rPr lang="fr-FR" sz="1400" b="1" dirty="0" smtClean="0">
                <a:solidFill>
                  <a:schemeClr val="tx2"/>
                </a:solidFill>
              </a:rPr>
              <a:t>6 </a:t>
            </a:r>
            <a:r>
              <a:rPr lang="fr-FR" sz="1400" b="1" dirty="0">
                <a:solidFill>
                  <a:schemeClr val="tx2"/>
                </a:solidFill>
              </a:rPr>
              <a:t>Licences Accès Santé à l’Université de Bordeaux</a:t>
            </a:r>
          </a:p>
          <a:p>
            <a:pPr lvl="1"/>
            <a:r>
              <a:rPr lang="fr-FR" sz="1000" b="1" dirty="0"/>
              <a:t>En Droit</a:t>
            </a:r>
            <a:br>
              <a:rPr lang="fr-FR" sz="1000" b="1" dirty="0"/>
            </a:br>
            <a:r>
              <a:rPr lang="fr-FR" sz="1000" dirty="0"/>
              <a:t>sur les campus de Pessac, Agen et Périgueux</a:t>
            </a:r>
          </a:p>
          <a:p>
            <a:pPr lvl="1"/>
            <a:r>
              <a:rPr lang="fr-FR" sz="1000" b="1" dirty="0"/>
              <a:t>En Économie/Gestion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/>
              <a:t>sur le campus de Pessac</a:t>
            </a:r>
          </a:p>
          <a:p>
            <a:pPr lvl="1"/>
            <a:r>
              <a:rPr lang="fr-FR" sz="1000" b="1" dirty="0"/>
              <a:t>En </a:t>
            </a:r>
            <a:r>
              <a:rPr lang="fr-FR" sz="1000" b="1" dirty="0" smtClean="0"/>
              <a:t>Sciences de la vie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/>
              <a:t>sur le campus de Talence</a:t>
            </a:r>
          </a:p>
          <a:p>
            <a:pPr lvl="1"/>
            <a:r>
              <a:rPr lang="fr-FR" sz="1000" b="1" dirty="0"/>
              <a:t>En Chimie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/>
              <a:t>sur le campus de Talence</a:t>
            </a:r>
          </a:p>
          <a:p>
            <a:pPr lvl="1"/>
            <a:r>
              <a:rPr lang="fr-FR" sz="1000" b="1" dirty="0"/>
              <a:t>En Psychologie</a:t>
            </a:r>
            <a:br>
              <a:rPr lang="fr-FR" sz="1000" b="1" dirty="0"/>
            </a:br>
            <a:r>
              <a:rPr lang="fr-FR" sz="1000" dirty="0"/>
              <a:t>sur le campus de la Victoire</a:t>
            </a:r>
          </a:p>
          <a:p>
            <a:pPr lvl="1"/>
            <a:endParaRPr lang="fr-FR" sz="1000" b="1" dirty="0" smtClean="0"/>
          </a:p>
          <a:p>
            <a:pPr lvl="1"/>
            <a:r>
              <a:rPr lang="fr-FR" sz="1000" b="1" dirty="0" smtClean="0"/>
              <a:t>En </a:t>
            </a:r>
            <a:r>
              <a:rPr lang="fr-FR" sz="1000" b="1" dirty="0"/>
              <a:t>STAPS</a:t>
            </a:r>
            <a:br>
              <a:rPr lang="fr-FR" sz="1000" b="1" dirty="0"/>
            </a:br>
            <a:r>
              <a:rPr lang="fr-FR" sz="1000" dirty="0"/>
              <a:t>sur le campus de Pessac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="" xmlns:a16="http://schemas.microsoft.com/office/drawing/2014/main" id="{767B8ED4-0E35-4438-B723-F95FA868FB11}"/>
              </a:ext>
            </a:extLst>
          </p:cNvPr>
          <p:cNvSpPr txBox="1">
            <a:spLocks/>
          </p:cNvSpPr>
          <p:nvPr/>
        </p:nvSpPr>
        <p:spPr>
          <a:xfrm>
            <a:off x="4967787" y="1076400"/>
            <a:ext cx="4230806" cy="3633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fr-FR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 algn="l" defTabSz="685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lang="fr-FR"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685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lang="fr-FR"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685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lang="fr-FR"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000" indent="-270000" algn="l" defTabSz="685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lang="fr-FR"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" indent="-270000" algn="l" defTabSz="685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lang="fr-FR"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400" b="1" dirty="0" smtClean="0">
                <a:solidFill>
                  <a:schemeClr val="tx2"/>
                </a:solidFill>
              </a:rPr>
              <a:t>2 Licences </a:t>
            </a:r>
            <a:r>
              <a:rPr lang="fr-FR" sz="1400" b="1" dirty="0">
                <a:solidFill>
                  <a:schemeClr val="tx2"/>
                </a:solidFill>
              </a:rPr>
              <a:t>Accès Santé à l’Université de Pau et des Pays de l’Adour</a:t>
            </a:r>
          </a:p>
          <a:p>
            <a:pPr lvl="1"/>
            <a:r>
              <a:rPr lang="fr-FR" sz="1000" b="1" dirty="0"/>
              <a:t>En </a:t>
            </a:r>
            <a:r>
              <a:rPr lang="fr-FR" sz="1000" b="1" dirty="0" smtClean="0"/>
              <a:t>Sciences de la vie </a:t>
            </a:r>
            <a:r>
              <a:rPr lang="fr-FR" sz="1000" b="1" dirty="0">
                <a:solidFill>
                  <a:srgbClr val="FF0000"/>
                </a:solidFill>
              </a:rPr>
              <a:t>(sur le campus de Pau</a:t>
            </a:r>
            <a:r>
              <a:rPr lang="fr-FR" sz="10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fr-FR" sz="1000" b="1" dirty="0" smtClean="0">
                <a:solidFill>
                  <a:schemeClr val="bg2"/>
                </a:solidFill>
              </a:rPr>
              <a:t>En chimie Physique </a:t>
            </a:r>
            <a:r>
              <a:rPr lang="fr-FR" sz="1000" b="1" dirty="0">
                <a:solidFill>
                  <a:srgbClr val="FF0000"/>
                </a:solidFill>
              </a:rPr>
              <a:t>(sur le campus de Pau)</a:t>
            </a:r>
          </a:p>
          <a:p>
            <a:pPr lvl="1"/>
            <a:endParaRPr lang="fr-FR" sz="1000" b="1" dirty="0">
              <a:solidFill>
                <a:srgbClr val="FF0000"/>
              </a:solidFill>
            </a:endParaRPr>
          </a:p>
          <a:p>
            <a:pPr lvl="1"/>
            <a:r>
              <a:rPr lang="fr-FR" sz="1400" b="1" dirty="0" smtClean="0">
                <a:solidFill>
                  <a:schemeClr val="tx2"/>
                </a:solidFill>
              </a:rPr>
              <a:t>1 </a:t>
            </a:r>
            <a:r>
              <a:rPr lang="fr-FR" sz="1400" b="1" dirty="0">
                <a:solidFill>
                  <a:schemeClr val="tx2"/>
                </a:solidFill>
              </a:rPr>
              <a:t>Licence Accès Santé à l’Université de Bordeaux Montaigne</a:t>
            </a:r>
            <a:endParaRPr lang="fr-FR" sz="1400" dirty="0"/>
          </a:p>
          <a:p>
            <a:pPr lvl="1"/>
            <a:r>
              <a:rPr lang="fr-FR" sz="1000" b="1" dirty="0"/>
              <a:t>En Philosophie </a:t>
            </a:r>
            <a:r>
              <a:rPr lang="fr-FR" sz="1000" b="1" dirty="0">
                <a:solidFill>
                  <a:srgbClr val="FF0000"/>
                </a:solidFill>
              </a:rPr>
              <a:t>(sur le campus de Pessac</a:t>
            </a:r>
            <a:r>
              <a:rPr lang="fr-FR" sz="1000" b="1" dirty="0" smtClean="0">
                <a:solidFill>
                  <a:srgbClr val="FF0000"/>
                </a:solidFill>
              </a:rPr>
              <a:t>)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21475" y="3832741"/>
            <a:ext cx="1733265" cy="457200"/>
          </a:xfrm>
          <a:prstGeom prst="roundRect">
            <a:avLst/>
          </a:prstGeom>
          <a:noFill/>
          <a:ln>
            <a:solidFill>
              <a:srgbClr val="9F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2402006" y="4425244"/>
            <a:ext cx="2477068" cy="569838"/>
          </a:xfrm>
          <a:prstGeom prst="roundRect">
            <a:avLst/>
          </a:prstGeom>
          <a:noFill/>
          <a:ln>
            <a:solidFill>
              <a:srgbClr val="9F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Filière accessible uniquement pour les étudiants visant </a:t>
            </a:r>
            <a:r>
              <a:rPr lang="fr-FR" sz="1100" dirty="0" smtClean="0">
                <a:solidFill>
                  <a:schemeClr val="tx1"/>
                </a:solidFill>
              </a:rPr>
              <a:t>les filières  </a:t>
            </a:r>
            <a:r>
              <a:rPr lang="fr-FR" sz="1100" dirty="0">
                <a:solidFill>
                  <a:schemeClr val="tx1"/>
                </a:solidFill>
              </a:rPr>
              <a:t>Réadaptation</a:t>
            </a:r>
          </a:p>
        </p:txBody>
      </p:sp>
      <p:cxnSp>
        <p:nvCxnSpPr>
          <p:cNvPr id="14" name="Connecteur en arc 13"/>
          <p:cNvCxnSpPr>
            <a:cxnSpLocks/>
            <a:stCxn id="6" idx="2"/>
            <a:endCxn id="12" idx="1"/>
          </p:cNvCxnSpPr>
          <p:nvPr/>
        </p:nvCxnSpPr>
        <p:spPr>
          <a:xfrm rot="16200000" flipH="1">
            <a:off x="2034946" y="4343103"/>
            <a:ext cx="420222" cy="313898"/>
          </a:xfrm>
          <a:prstGeom prst="curvedConnector2">
            <a:avLst/>
          </a:prstGeom>
          <a:ln w="12700">
            <a:solidFill>
              <a:srgbClr val="9F3E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Organisation des LAS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1600" dirty="0" smtClean="0"/>
              <a:t>Organisation des LAS par les autres Collèges de l’UB, l’UBM et l’UPPA, en collaboration avec le Collège Santé</a:t>
            </a:r>
          </a:p>
          <a:p>
            <a:r>
              <a:rPr lang="fr-FR" sz="1400" dirty="0" smtClean="0">
                <a:solidFill>
                  <a:schemeClr val="bg2"/>
                </a:solidFill>
              </a:rPr>
              <a:t>Deux types d’organisation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2"/>
                </a:solidFill>
              </a:rPr>
              <a:t>UE santé </a:t>
            </a:r>
            <a:r>
              <a:rPr lang="fr-FR" sz="1400" dirty="0" smtClean="0"/>
              <a:t>incluses</a:t>
            </a:r>
            <a:r>
              <a:rPr lang="fr-FR" sz="1400" dirty="0" smtClean="0">
                <a:solidFill>
                  <a:schemeClr val="bg2"/>
                </a:solidFill>
              </a:rPr>
              <a:t> dans la maquette de la licence 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validation de 60 ECTS par année de licence : LAS Psychologie, (STAPS ?), Droit, Economie-gestion, Philosophie (UBM)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UE santé </a:t>
            </a:r>
            <a:r>
              <a:rPr lang="fr-F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non incluses 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dans la maquette la licence  validation de plus de 60 ECTS par année de licence (Parcours enrichi) : LAS Sciences de la vie – (UB et UPPA), LAS Chimie (UB), LAS Chimie physique (UPPA)</a:t>
            </a:r>
          </a:p>
          <a:p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L’étudiant inscrit en LAS doit choisir entre une filière MMOP (30 ECTS UE santé à valider) et une filière Réadaptation (15 ou 18 ECTS d’UE santé à valider) :</a:t>
            </a:r>
            <a:r>
              <a:rPr lang="fr-FR" sz="1400" dirty="0" smtClean="0">
                <a:sym typeface="Wingdings" panose="05000000000000000000" pitchFamily="2" charset="2"/>
              </a:rPr>
              <a:t> LAS-MMOP ou LAS-R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les 30 ECTS d’UE santé des filières MMOP sont organisées de façon à ce que l’étudiant puisse valider l’ensemble de ces UE au cours des trois années de licence : </a:t>
            </a:r>
            <a:r>
              <a:rPr lang="fr-FR" sz="1400" dirty="0" smtClean="0">
                <a:sym typeface="Wingdings" panose="05000000000000000000" pitchFamily="2" charset="2"/>
              </a:rPr>
              <a:t>12 ECTS en L1, 9 ECTS en L2 et 9 ECTS en L3 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(possibilité de les valider en 2 ans aussi)</a:t>
            </a:r>
            <a:endParaRPr lang="fr-FR" sz="14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Les 15 ECTS d’UE santé ou 18 ECTS d’UE santé peuvent se faire en 1 an (</a:t>
            </a:r>
            <a:r>
              <a:rPr lang="fr-FR" sz="1400" dirty="0" smtClean="0">
                <a:sym typeface="Wingdings" panose="05000000000000000000" pitchFamily="2" charset="2"/>
              </a:rPr>
              <a:t>15 ECTS - Ergo</a:t>
            </a:r>
            <a:r>
              <a:rPr lang="fr-FR" sz="1400" dirty="0">
                <a:sym typeface="Wingdings" panose="05000000000000000000" pitchFamily="2" charset="2"/>
              </a:rPr>
              <a:t>, </a:t>
            </a:r>
            <a:r>
              <a:rPr lang="fr-FR" sz="1400" dirty="0" err="1">
                <a:sym typeface="Wingdings" panose="05000000000000000000" pitchFamily="2" charset="2"/>
              </a:rPr>
              <a:t>Podo-Pédi</a:t>
            </a:r>
            <a:r>
              <a:rPr lang="fr-FR" sz="1400" dirty="0">
                <a:sym typeface="Wingdings" panose="05000000000000000000" pitchFamily="2" charset="2"/>
              </a:rPr>
              <a:t>, </a:t>
            </a:r>
            <a:r>
              <a:rPr lang="fr-FR" sz="1400" dirty="0" err="1">
                <a:sym typeface="Wingdings" panose="05000000000000000000" pitchFamily="2" charset="2"/>
              </a:rPr>
              <a:t>Psychomot</a:t>
            </a:r>
            <a:r>
              <a:rPr lang="fr-FR" sz="1400" dirty="0">
                <a:solidFill>
                  <a:schemeClr val="bg2"/>
                </a:solidFill>
                <a:sym typeface="Wingdings" panose="05000000000000000000" pitchFamily="2" charset="2"/>
              </a:rPr>
              <a:t>) 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ou en 2 ans (</a:t>
            </a:r>
            <a:r>
              <a:rPr lang="fr-FR" sz="1400" dirty="0" smtClean="0">
                <a:sym typeface="Wingdings" panose="05000000000000000000" pitchFamily="2" charset="2"/>
              </a:rPr>
              <a:t>18 ECTS - Kiné</a:t>
            </a:r>
            <a:r>
              <a:rPr lang="fr-FR" sz="1400" dirty="0" smtClean="0">
                <a:solidFill>
                  <a:schemeClr val="bg2"/>
                </a:solidFill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4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Organisation des LAS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1600" dirty="0" smtClean="0"/>
              <a:t>LAS-Réadaptation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Ergothérapie ou Pédicurie-podologie (en L1)</a:t>
            </a:r>
          </a:p>
          <a:p>
            <a:pPr lvl="1"/>
            <a:r>
              <a:rPr lang="fr-FR" sz="1500" dirty="0" smtClean="0"/>
              <a:t>S1 : UE10, UE22, </a:t>
            </a:r>
            <a:r>
              <a:rPr lang="fr-FR" sz="1500" dirty="0" smtClean="0">
                <a:solidFill>
                  <a:srgbClr val="FF0000"/>
                </a:solidFill>
              </a:rPr>
              <a:t>UE2*</a:t>
            </a:r>
          </a:p>
          <a:p>
            <a:pPr lvl="1"/>
            <a:r>
              <a:rPr lang="fr-FR" sz="1500" dirty="0" smtClean="0"/>
              <a:t>S2 : UE21, UE23, UE24, </a:t>
            </a:r>
            <a:r>
              <a:rPr lang="fr-FR" sz="1500" dirty="0" smtClean="0">
                <a:solidFill>
                  <a:srgbClr val="FF0000"/>
                </a:solidFill>
              </a:rPr>
              <a:t>UE3*</a:t>
            </a:r>
          </a:p>
          <a:p>
            <a:pPr lvl="1"/>
            <a:r>
              <a:rPr lang="fr-FR" sz="1500" dirty="0" smtClean="0">
                <a:solidFill>
                  <a:srgbClr val="FF0000"/>
                </a:solidFill>
              </a:rPr>
              <a:t>* UE obligatoire mais non </a:t>
            </a:r>
            <a:r>
              <a:rPr lang="fr-FR" sz="1500" dirty="0" err="1" smtClean="0">
                <a:solidFill>
                  <a:srgbClr val="FF0000"/>
                </a:solidFill>
              </a:rPr>
              <a:t>crédidant</a:t>
            </a:r>
            <a:endParaRPr lang="fr-FR" sz="15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Psychomotricité (en L1)</a:t>
            </a:r>
          </a:p>
          <a:p>
            <a:pPr lvl="1"/>
            <a:r>
              <a:rPr lang="fr-FR" sz="1500" dirty="0"/>
              <a:t>S1 : UE10, UE22, </a:t>
            </a:r>
            <a:r>
              <a:rPr lang="fr-FR" sz="1500" dirty="0">
                <a:solidFill>
                  <a:srgbClr val="FF0000"/>
                </a:solidFill>
              </a:rPr>
              <a:t>UE2*</a:t>
            </a:r>
          </a:p>
          <a:p>
            <a:pPr lvl="1"/>
            <a:r>
              <a:rPr lang="fr-FR" sz="1500" dirty="0"/>
              <a:t>S2 : </a:t>
            </a:r>
            <a:r>
              <a:rPr lang="fr-FR" sz="1500" dirty="0" smtClean="0"/>
              <a:t>UE20, </a:t>
            </a:r>
            <a:r>
              <a:rPr lang="fr-FR" sz="1500" dirty="0"/>
              <a:t>UE23, UE24, </a:t>
            </a:r>
            <a:r>
              <a:rPr lang="fr-FR" sz="1500" dirty="0">
                <a:solidFill>
                  <a:srgbClr val="FF0000"/>
                </a:solidFill>
              </a:rPr>
              <a:t>UE3</a:t>
            </a:r>
            <a:r>
              <a:rPr lang="fr-FR" sz="1500" dirty="0" smtClean="0">
                <a:solidFill>
                  <a:srgbClr val="FF0000"/>
                </a:solidFill>
              </a:rPr>
              <a:t>*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Kinésithérapie (en L1 et L2)</a:t>
            </a:r>
          </a:p>
          <a:p>
            <a:pPr lvl="1"/>
            <a:r>
              <a:rPr lang="fr-FR" sz="1500" dirty="0"/>
              <a:t>S1 : UE10, UE22, </a:t>
            </a:r>
            <a:r>
              <a:rPr lang="fr-FR" sz="1500" dirty="0">
                <a:solidFill>
                  <a:srgbClr val="FF0000"/>
                </a:solidFill>
              </a:rPr>
              <a:t>UE2</a:t>
            </a:r>
            <a:r>
              <a:rPr lang="fr-FR" sz="1500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fr-FR" sz="1500" dirty="0" smtClean="0">
                <a:solidFill>
                  <a:schemeClr val="bg2"/>
                </a:solidFill>
              </a:rPr>
              <a:t>S2 : UE21, UE23</a:t>
            </a:r>
          </a:p>
          <a:p>
            <a:pPr lvl="1"/>
            <a:r>
              <a:rPr lang="fr-FR" sz="1500" dirty="0" smtClean="0">
                <a:solidFill>
                  <a:schemeClr val="bg2"/>
                </a:solidFill>
              </a:rPr>
              <a:t>S3 : UE6</a:t>
            </a:r>
          </a:p>
          <a:p>
            <a:pPr lvl="1"/>
            <a:r>
              <a:rPr lang="fr-FR" sz="1500" dirty="0" smtClean="0">
                <a:solidFill>
                  <a:schemeClr val="bg2"/>
                </a:solidFill>
              </a:rPr>
              <a:t>S4 : UE24,</a:t>
            </a:r>
            <a:r>
              <a:rPr lang="fr-FR" sz="1500" dirty="0">
                <a:solidFill>
                  <a:srgbClr val="FF0000"/>
                </a:solidFill>
              </a:rPr>
              <a:t> UE3*</a:t>
            </a:r>
            <a:endParaRPr lang="fr-FR" sz="1600" dirty="0"/>
          </a:p>
          <a:p>
            <a:pPr lvl="1"/>
            <a:endParaRPr lang="fr-FR" sz="1500" dirty="0">
              <a:solidFill>
                <a:schemeClr val="bg2"/>
              </a:solidFill>
            </a:endParaRPr>
          </a:p>
          <a:p>
            <a:endParaRPr lang="fr-FR" sz="1600" dirty="0" smtClean="0"/>
          </a:p>
          <a:p>
            <a:endParaRPr lang="fr-FR" sz="1400" dirty="0" smtClean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9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Organisation des LAS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LAS-MMOP – Exemple Droit (</a:t>
            </a:r>
            <a:r>
              <a:rPr lang="fr-FR" sz="1600" dirty="0" smtClean="0">
                <a:solidFill>
                  <a:srgbClr val="FF0000"/>
                </a:solidFill>
              </a:rPr>
              <a:t>validation de 60 ECTS par année de licence</a:t>
            </a:r>
            <a:r>
              <a:rPr lang="fr-FR" sz="1600" dirty="0" smtClean="0"/>
              <a:t>) – Filière Médecine</a:t>
            </a:r>
          </a:p>
          <a:p>
            <a:pPr lvl="1"/>
            <a:endParaRPr lang="fr-FR" sz="1500" dirty="0">
              <a:solidFill>
                <a:schemeClr val="bg2"/>
              </a:solidFill>
            </a:endParaRPr>
          </a:p>
          <a:p>
            <a:endParaRPr lang="fr-FR" sz="1600" dirty="0" smtClean="0"/>
          </a:p>
          <a:p>
            <a:endParaRPr lang="fr-FR" sz="1400" dirty="0" smtClean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69898"/>
              </p:ext>
            </p:extLst>
          </p:nvPr>
        </p:nvGraphicFramePr>
        <p:xfrm>
          <a:off x="1083581" y="1671700"/>
          <a:ext cx="7141990" cy="322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680">
                  <a:extLst>
                    <a:ext uri="{9D8B030D-6E8A-4147-A177-3AD203B41FA5}">
                      <a16:colId xmlns="" xmlns:a16="http://schemas.microsoft.com/office/drawing/2014/main" val="374627932"/>
                    </a:ext>
                  </a:extLst>
                </a:gridCol>
                <a:gridCol w="1990865">
                  <a:extLst>
                    <a:ext uri="{9D8B030D-6E8A-4147-A177-3AD203B41FA5}">
                      <a16:colId xmlns="" xmlns:a16="http://schemas.microsoft.com/office/drawing/2014/main" val="578461493"/>
                    </a:ext>
                  </a:extLst>
                </a:gridCol>
                <a:gridCol w="1171875">
                  <a:extLst>
                    <a:ext uri="{9D8B030D-6E8A-4147-A177-3AD203B41FA5}">
                      <a16:colId xmlns="" xmlns:a16="http://schemas.microsoft.com/office/drawing/2014/main" val="3355296359"/>
                    </a:ext>
                  </a:extLst>
                </a:gridCol>
                <a:gridCol w="2225570">
                  <a:extLst>
                    <a:ext uri="{9D8B030D-6E8A-4147-A177-3AD203B41FA5}">
                      <a16:colId xmlns="" xmlns:a16="http://schemas.microsoft.com/office/drawing/2014/main" val="1040432557"/>
                    </a:ext>
                  </a:extLst>
                </a:gridCol>
              </a:tblGrid>
              <a:tr h="123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Semestre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(nombre </a:t>
                      </a:r>
                      <a:r>
                        <a:rPr lang="fr-FR" sz="1100" dirty="0" smtClean="0">
                          <a:effectLst/>
                        </a:rPr>
                        <a:t>d’ECTS</a:t>
                      </a:r>
                      <a:r>
                        <a:rPr lang="fr-FR" sz="1100" baseline="0" dirty="0" smtClean="0">
                          <a:effectLst/>
                        </a:rPr>
                        <a:t> d’UE santé à valider)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Validation</a:t>
                      </a:r>
                      <a:r>
                        <a:rPr lang="fr-FR" sz="1100" baseline="0" dirty="0" smtClean="0">
                          <a:effectLst/>
                        </a:rPr>
                        <a:t> des UE santé en 3 ans (</a:t>
                      </a:r>
                      <a:r>
                        <a:rPr lang="fr-FR" sz="1100" dirty="0" smtClean="0">
                          <a:effectLst/>
                        </a:rPr>
                        <a:t>L1</a:t>
                      </a:r>
                      <a:r>
                        <a:rPr lang="fr-FR" sz="1100" dirty="0">
                          <a:effectLst/>
                        </a:rPr>
                        <a:t>, L2 et </a:t>
                      </a:r>
                      <a:r>
                        <a:rPr lang="fr-FR" sz="1100" dirty="0" smtClean="0">
                          <a:effectLst/>
                        </a:rPr>
                        <a:t>L3)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Semestre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(nombre d’ECTS</a:t>
                      </a:r>
                      <a:r>
                        <a:rPr lang="fr-FR" sz="1100" baseline="0" dirty="0" smtClean="0">
                          <a:effectLst/>
                        </a:rPr>
                        <a:t> d’UE santé à valider)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Validation</a:t>
                      </a:r>
                      <a:r>
                        <a:rPr lang="fr-FR" sz="1100" baseline="0" dirty="0" smtClean="0">
                          <a:effectLst/>
                        </a:rPr>
                        <a:t> des UE santé en  2 ans (</a:t>
                      </a:r>
                      <a:r>
                        <a:rPr lang="fr-FR" sz="1100" dirty="0" smtClean="0">
                          <a:effectLst/>
                        </a:rPr>
                        <a:t>L1</a:t>
                      </a:r>
                      <a:r>
                        <a:rPr lang="fr-FR" sz="1100" baseline="0" dirty="0" smtClean="0">
                          <a:effectLst/>
                        </a:rPr>
                        <a:t> et L2</a:t>
                      </a:r>
                      <a:r>
                        <a:rPr lang="fr-FR" sz="1100" dirty="0" smtClean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00384975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S1 (6 ects)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UE6, UE10,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effectLst/>
                        </a:rPr>
                        <a:t>UE2*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S1 (9 ects)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UE6, UE10, </a:t>
                      </a:r>
                      <a:r>
                        <a:rPr lang="fr-FR" sz="1100" dirty="0" smtClean="0">
                          <a:effectLst/>
                        </a:rPr>
                        <a:t>UE4,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effectLst/>
                        </a:rPr>
                        <a:t>UE2*</a:t>
                      </a:r>
                      <a:endParaRPr lang="fr-FR" sz="1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02728006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S2 (6 ects)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UE11, UE12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S2 (6 ects)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UE11, UE12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9624696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S3 (6 ects)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UE7, UE9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S3 (12 ects)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UE7, UE8, UE9, UE5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1936905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S4 (3 ects)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UE13,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effectLst/>
                        </a:rPr>
                        <a:t>UE3*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S4 (3 ects)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UE13,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effectLst/>
                        </a:rPr>
                        <a:t>UE3*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51881255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S5 (9 ects)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UE4, UE5, UE8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5229735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S6 (0 </a:t>
                      </a:r>
                      <a:r>
                        <a:rPr lang="fr-FR" sz="1100" dirty="0" err="1">
                          <a:effectLst/>
                        </a:rPr>
                        <a:t>ects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5771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emplate Université de Bordeaux 16/9">
  <a:themeElements>
    <a:clrScheme name="Université de Bordeaux">
      <a:dk1>
        <a:srgbClr val="3A1B0B"/>
      </a:dk1>
      <a:lt1>
        <a:sysClr val="window" lastClr="FFFFFF"/>
      </a:lt1>
      <a:dk2>
        <a:srgbClr val="009DE0"/>
      </a:dk2>
      <a:lt2>
        <a:srgbClr val="000000"/>
      </a:lt2>
      <a:accent1>
        <a:srgbClr val="EC6C43"/>
      </a:accent1>
      <a:accent2>
        <a:srgbClr val="57BC71"/>
      </a:accent2>
      <a:accent3>
        <a:srgbClr val="9F3E91"/>
      </a:accent3>
      <a:accent4>
        <a:srgbClr val="34B1A9"/>
      </a:accent4>
      <a:accent5>
        <a:srgbClr val="E53C43"/>
      </a:accent5>
      <a:accent6>
        <a:srgbClr val="BEAD8A"/>
      </a:accent6>
      <a:hlink>
        <a:srgbClr val="3A1B0B"/>
      </a:hlink>
      <a:folHlink>
        <a:srgbClr val="009DE0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11150</TotalTime>
  <Words>776</Words>
  <Application>Microsoft Office PowerPoint</Application>
  <PresentationFormat>Affichage à l'écran (16:9)</PresentationFormat>
  <Paragraphs>103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Template Université de Bordeaux 16/9</vt:lpstr>
      <vt:lpstr>Présentation PowerPoint</vt:lpstr>
      <vt:lpstr>Deux principales voies d’accès aux études de santé : le PASS et les LAS</vt:lpstr>
      <vt:lpstr>Quelles UE pour quelles filières ?</vt:lpstr>
      <vt:lpstr>Les LAS (Licence Accès santé)</vt:lpstr>
      <vt:lpstr>Les LAS (Licence Accès Santé)</vt:lpstr>
      <vt:lpstr>Organisation des LAS</vt:lpstr>
      <vt:lpstr>Organisation des LAS</vt:lpstr>
      <vt:lpstr>Organisation des LAS</vt:lpstr>
    </vt:vector>
  </TitlesOfParts>
  <Company>Université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16/9 - Université de Bordeaux</dc:title>
  <dc:creator>Jason</dc:creator>
  <cp:lastModifiedBy>spedrosa</cp:lastModifiedBy>
  <cp:revision>348</cp:revision>
  <dcterms:created xsi:type="dcterms:W3CDTF">2019-03-15T07:57:19Z</dcterms:created>
  <dcterms:modified xsi:type="dcterms:W3CDTF">2020-09-04T11:25:17Z</dcterms:modified>
</cp:coreProperties>
</file>